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7D19-16ED-43CB-AF30-915F8E7FFC9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29A-E8E4-4E28-B63A-85CA39F0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2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7D19-16ED-43CB-AF30-915F8E7FFC9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29A-E8E4-4E28-B63A-85CA39F0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1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7D19-16ED-43CB-AF30-915F8E7FFC9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29A-E8E4-4E28-B63A-85CA39F0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0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7D19-16ED-43CB-AF30-915F8E7FFC9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29A-E8E4-4E28-B63A-85CA39F0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6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7D19-16ED-43CB-AF30-915F8E7FFC9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29A-E8E4-4E28-B63A-85CA39F0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3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7D19-16ED-43CB-AF30-915F8E7FFC9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29A-E8E4-4E28-B63A-85CA39F0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5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7D19-16ED-43CB-AF30-915F8E7FFC9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29A-E8E4-4E28-B63A-85CA39F0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4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7D19-16ED-43CB-AF30-915F8E7FFC9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29A-E8E4-4E28-B63A-85CA39F0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7D19-16ED-43CB-AF30-915F8E7FFC9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29A-E8E4-4E28-B63A-85CA39F0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4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7D19-16ED-43CB-AF30-915F8E7FFC9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29A-E8E4-4E28-B63A-85CA39F0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3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7D19-16ED-43CB-AF30-915F8E7FFC9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29A-E8E4-4E28-B63A-85CA39F0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77D19-16ED-43CB-AF30-915F8E7FFC9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529A-E8E4-4E28-B63A-85CA39F01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0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7700"/>
            <a:ext cx="12192000" cy="8153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714" y="360363"/>
            <a:ext cx="10994572" cy="913266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2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полезный овощ  - </a:t>
            </a:r>
            <a:r>
              <a:rPr lang="ru-RU" sz="5200" dirty="0" smtClean="0">
                <a:ln w="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Брокколи. </a:t>
            </a:r>
            <a:endParaRPr lang="ru-RU" sz="5200" dirty="0">
              <a:ln w="0">
                <a:solidFill>
                  <a:srgbClr val="00B05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0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02551"/>
            <a:ext cx="12627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брокколи в кулинарии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Брокколи отваривают, жарят, подают к столу с молотыми сухарями, сметаной, маслом, майонезом. Из неё готовят супы, рагу. Можно подавать её в сыром виде — в салате или отдельно с соусом. Можно приготовить с разогретым маслом и свеж молотым перцем.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211"/>
            <a:ext cx="12192000" cy="54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9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38" y="1502699"/>
            <a:ext cx="7058755" cy="53553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9857" y="210235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полезным свойствам и питательной ценности брокколи держит «пальму первенства» среди других видов капусты. </a:t>
            </a:r>
          </a:p>
        </p:txBody>
      </p:sp>
    </p:spTree>
    <p:extLst>
      <p:ext uri="{BB962C8B-B14F-4D97-AF65-F5344CB8AC3E}">
        <p14:creationId xmlns:p14="http://schemas.microsoft.com/office/powerpoint/2010/main" val="357292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0301"/>
          <a:stretch/>
        </p:blipFill>
        <p:spPr>
          <a:xfrm>
            <a:off x="-1" y="-59394"/>
            <a:ext cx="12192001" cy="6917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" y="177580"/>
            <a:ext cx="335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Калорийность капусты брокколи составляет 28 ккал на 100 граммов </a:t>
            </a:r>
          </a:p>
        </p:txBody>
      </p:sp>
    </p:spTree>
    <p:extLst>
      <p:ext uri="{BB962C8B-B14F-4D97-AF65-F5344CB8AC3E}">
        <p14:creationId xmlns:p14="http://schemas.microsoft.com/office/powerpoint/2010/main" val="407813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367" y="433981"/>
            <a:ext cx="11625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Витаминный состав этого овоща достаточно широк: витамины А, С, Е, К, U, витамины группы В, минералы (хром, медь, селен, железо, натрий, бор, калий, кальций, магний, йод, марганец, фосфор и сера). </a:t>
            </a:r>
          </a:p>
        </p:txBody>
      </p:sp>
    </p:spTree>
    <p:extLst>
      <p:ext uri="{BB962C8B-B14F-4D97-AF65-F5344CB8AC3E}">
        <p14:creationId xmlns:p14="http://schemas.microsoft.com/office/powerpoint/2010/main" val="293504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estaurantzurpost.ch/images/pos-web-spargel-crop-u9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97" y="3177876"/>
            <a:ext cx="3356374" cy="353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457" y="435330"/>
            <a:ext cx="5606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 С в брокколи в 2,5 раза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цитрусовых, а по содержанию витамина U данная культура может сравниться только со спаржей. </a:t>
            </a:r>
          </a:p>
        </p:txBody>
      </p:sp>
      <p:pic>
        <p:nvPicPr>
          <p:cNvPr id="1026" name="Picture 2" descr="http://www.fruterra.net/wp-content/uploads/2014/11/orange_1-400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70" y="148162"/>
            <a:ext cx="3029714" cy="30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860" y="2864686"/>
            <a:ext cx="3611336" cy="3611336"/>
          </a:xfrm>
          <a:prstGeom prst="rect">
            <a:avLst/>
          </a:prstGeom>
        </p:spPr>
      </p:pic>
      <p:sp>
        <p:nvSpPr>
          <p:cNvPr id="5" name="Фигура, имеющая форму буквы L 4"/>
          <p:cNvSpPr/>
          <p:nvPr/>
        </p:nvSpPr>
        <p:spPr>
          <a:xfrm rot="11774317">
            <a:off x="5307994" y="2442179"/>
            <a:ext cx="1271213" cy="1266070"/>
          </a:xfrm>
          <a:prstGeom prst="corner">
            <a:avLst>
              <a:gd name="adj1" fmla="val 25000"/>
              <a:gd name="adj2" fmla="val 25071"/>
            </a:avLst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5551714" y="4670354"/>
            <a:ext cx="2046515" cy="1251475"/>
          </a:xfrm>
          <a:prstGeom prst="mathEqual">
            <a:avLst>
              <a:gd name="adj1" fmla="val 23520"/>
              <a:gd name="adj2" fmla="val 2219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4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157" y="101008"/>
            <a:ext cx="1174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указанному минерально-витаминному спектру, брокколи оказывает благоприятное воздействие на все системы организма человека: повышает иммунитет, усиливает сопротивляемость организма к возбудителям некоторых болезней, очищает кишечник от накоплений, шлаков и токсинов.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0669"/>
            <a:ext cx="12192000" cy="518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4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25255"/>
            <a:ext cx="59218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Антиоксиданты, входящие в состав, выводят свободные радикалы, понижают уровень холестерина и омолаживают организм. Кроме того, брокколи считается натуральным препаратом против некоторых видов рака: прямой кишки, печени, легких, почек, простаты и кишечника. Но особенно эффективен этот вид капусты в отношении рака матки и груди, так как обладает свойством вывода из организма лишнего эстрогена (стероидных женских половых гормонов).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229" y="-448401"/>
            <a:ext cx="4974771" cy="747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1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771" y="8793"/>
            <a:ext cx="10265229" cy="68492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4915" y="381391"/>
            <a:ext cx="3740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1629" y="1600199"/>
            <a:ext cx="73260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Но, несмотря на такое богатство подобного овоща полезными веществами и огромную пользу для человеческого организма, в некоторых случаях его употребление может быть противопоказано. </a:t>
            </a:r>
            <a:endParaRPr lang="ru-RU" dirty="0" smtClean="0"/>
          </a:p>
          <a:p>
            <a:r>
              <a:rPr lang="ru-RU" dirty="0" smtClean="0"/>
              <a:t>Во-первых</a:t>
            </a:r>
            <a:r>
              <a:rPr lang="ru-RU" dirty="0"/>
              <a:t>, подобный продукт не стоит употреблять людям с различными заболеваниями поджелудочной железы, как острого, так и хронического характера. Также достаточно существенным противопоказанием к употреблению в пищу такой капусты служит повышенная кислотность желудочного сока у пациента. </a:t>
            </a:r>
          </a:p>
        </p:txBody>
      </p:sp>
    </p:spTree>
    <p:extLst>
      <p:ext uri="{BB962C8B-B14F-4D97-AF65-F5344CB8AC3E}">
        <p14:creationId xmlns:p14="http://schemas.microsoft.com/office/powerpoint/2010/main" val="76687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829" y="3539736"/>
            <a:ext cx="4316185" cy="33182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5" y="319598"/>
            <a:ext cx="114735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в отваре данного овоща содержаться такие вредные вещества как гуанин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его употреблять в пищу не рекомендуется всем, не зависимо от наличия или отсутствия заболеваний. Так же в некоторых случаях невозможность употреблять подобный овощ в пищу может быть обусловлена индивидуальной непереносимостью человека. В любом случае, прежде чем начинать лечение какого-либо заболевания с помощью брокколи стоит проконсультироваться с врачом, на предмет отсутствия у вас противопоказаний. В основном, подобная терапия переносится достаточно хорошо. А эффективность овоща перевешивает все возможные немногочисленные риски, связанные с его употреблением.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3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432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Самый полезный овощ  - Брокколи.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полезный овощ  - Брокколи.</dc:title>
  <dc:creator>Lenovo</dc:creator>
  <cp:lastModifiedBy>Lenovo</cp:lastModifiedBy>
  <cp:revision>5</cp:revision>
  <dcterms:created xsi:type="dcterms:W3CDTF">2016-04-14T15:13:04Z</dcterms:created>
  <dcterms:modified xsi:type="dcterms:W3CDTF">2016-04-14T17:26:46Z</dcterms:modified>
</cp:coreProperties>
</file>