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1027-F1B7-453B-81C1-FCE078BCFBA9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7027-3512-4BF7-BC5D-D6BF7E6E25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1027-F1B7-453B-81C1-FCE078BCFBA9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7027-3512-4BF7-BC5D-D6BF7E6E25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1027-F1B7-453B-81C1-FCE078BCFBA9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7027-3512-4BF7-BC5D-D6BF7E6E25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1027-F1B7-453B-81C1-FCE078BCFBA9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7027-3512-4BF7-BC5D-D6BF7E6E25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1027-F1B7-453B-81C1-FCE078BCFBA9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7027-3512-4BF7-BC5D-D6BF7E6E25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1027-F1B7-453B-81C1-FCE078BCFBA9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7027-3512-4BF7-BC5D-D6BF7E6E25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1027-F1B7-453B-81C1-FCE078BCFBA9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7027-3512-4BF7-BC5D-D6BF7E6E25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1027-F1B7-453B-81C1-FCE078BCFBA9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7027-3512-4BF7-BC5D-D6BF7E6E25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1027-F1B7-453B-81C1-FCE078BCFBA9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7027-3512-4BF7-BC5D-D6BF7E6E25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1027-F1B7-453B-81C1-FCE078BCFBA9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7027-3512-4BF7-BC5D-D6BF7E6E25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1027-F1B7-453B-81C1-FCE078BCFBA9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7027-3512-4BF7-BC5D-D6BF7E6E25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B1027-F1B7-453B-81C1-FCE078BCFBA9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17027-3512-4BF7-BC5D-D6BF7E6E25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200800" cy="1080120"/>
          </a:xfrm>
        </p:spPr>
        <p:txBody>
          <a:bodyPr/>
          <a:lstStyle/>
          <a:p>
            <a:r>
              <a:rPr lang="ru-RU" dirty="0" smtClean="0"/>
              <a:t>Овощные гарниры </a:t>
            </a:r>
            <a:endParaRPr lang="ru-RU" dirty="0"/>
          </a:p>
        </p:txBody>
      </p:sp>
      <p:pic>
        <p:nvPicPr>
          <p:cNvPr id="13314" name="Picture 2" descr="http://www.vseodetyah.com/editorfiles/ovosh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7992886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632848" cy="587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627784" y="0"/>
            <a:ext cx="36267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/>
              <a:t>Г</a:t>
            </a:r>
            <a:r>
              <a:rPr lang="ru-RU" sz="3600" b="1" i="1" dirty="0" smtClean="0"/>
              <a:t>орошек с сыром</a:t>
            </a:r>
            <a:endParaRPr lang="ru-RU" sz="360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AutoShape 6" descr="data:image/jpeg;base64,/9j/4AAQSkZJRgABAQAAAQABAAD/2wCEAAkGBxMTEhUTExMVFhIWFRcVFRgXGBUVFxcWFRUWFxUXFxUYHSggGBolGxUVITEhJSkrLi4uFx8zODMtNygtLisBCgoKDg0OGxAQGy0iICUvLS0tLS0tLS0tLS0tLS0tLS0tLS0tLS0tLS0tLS0tLS0tLS0tNy0tNzctLS0tLS0tLf/AABEIAKgBLAMBIgACEQEDEQH/xAAbAAACAgMBAAAAAAAAAAAAAAAEBQMGAAECB//EADkQAAEDAwMCBAQFBAEDBQAAAAEAAhEDBCEFEjFBUQZhcYETIjKRobHB0fAUI0LhUmJy8RUWM0OS/8QAGgEAAgMBAQAAAAAAAAAAAAAAAwQBAgUABv/EACYRAAICAgMAAwACAgMAAAAAAAECABEDIQQSMRMiQVFhIzIFFEL/2gAMAwEAAhEDEQA/APZQtrFtVkTAsWLcLp0wFbLlqFDeOhqqxoXJAs1Ia9cnqgqtQqRonKhqcFZ5YsYzQEHqXBhQNs2ucHvEkcLDzC7FZKtXphgupPUrpHqd7EhH19xyEiu+TISnId6oRnEFG4qqWx3Eg46ozRK7mgh3cwPJRAE44KIoW8Qh4UJGoTLmvRjUXh9kJcVGuJHWEG+nUFQn/wCuMeq0yoA7d1RnsaaLFVYVInWzsCY7qw+Erv4DnNefkOR6pVWr7o7rYyeUTAep7LMPKnxPQl7uPENFkfMMkD7pj/Ut27pwvKr1kiCpKevPFL4R6cHyT68/3sJ3z17PTaN+xxgOEoqV5RZ6iWw4HP5r0bTbrewFM8fk/LL48veMpWKMFZKauGkixcBygur5rBJP2UFgPZIBPkJJXJeB1Cr91qTqn0S0fYoGs5x5cfulH5gBoCHXjmtmXAFbVastRcwRMjzR1DW2nDhCInJQ+wZxMI3WKKhcNeJaZUkpgEHyDm1pcGu0GJErsLrBnTRaonMU6xdU6CyslTvpyojTXTppbhYF1Ci5E0AsXQAXULpMipVA7g8KHUR8qHrWTmEvpH1Chq6n8pa9sFAd9EGcrUZzQrBaqoPT3ZM+yKuarQOUpeozd+Re4gHK0HgkAdEtq3O5xjoVlvcw490g+UXCkVUaXVUNCo+q3721D/xVmuq5IJVVr5qZyDzKXzPbCaHGCgG4108io0OR2xQWL4AEJhsnKexICtiZ2VvtNChuEJJqtH4cAAx3VgGF08tIhwwpy4+4qVV+sqdKeUTugSmNxpYP0GPJAXdN9MRElKhSgoxHLgZz2HsFp3Adzwgz9cFcOxPMovT7R9RzdzSBPMISbNQ3Jwf4wa3O2027vJWrTPEbWAAjCSXvhqqDLThL6ml3Df8AGVqJ3x+CZQ+RPyei0vE1E9UfQ1RjxLTK8qY2qCAWOyeyu9jDWNbxhE/7beER7i9sh3HDrvd1hCVao9Sk9xqW1xbBwOei5F6O+Uo/JvRmquGhcOuLiAgnXUoLU74NYe6VUb4pHLnIaHTH9bjypWLsTCiZXM8oM3kgqBtVScv6JQrLDZ6oabgQcdQmmqeJ2spy0HceAqbRqSU1ewFmeye4/KeiIryMP117FLPEVTf8Rxz0CvHhfU31my/2XmVO2c6oRHVeh+G7ZzAJ4TfGVu1kzIwB7PaWoFbXLV1K0o5MWLFi6dInkNBJ4CqurE13jLmtb9IBI9zCb63XiG9OT+iR/Eys3lZd9RGsCVuKf6Ss0mKlQM/7jBnvlO/DV7UpvNOq+acfJOYOZ+bst27uhARDqIHCWwqVPYGHyMCKIj8XLD/kPuo6vw3DO0/ZJRUg8KUVAnvnJ9ETOMSC8otE7VXb2pUyGgntzlWaq5oMEieY6x6Id9doGEjnTubuoxiKpurlUsK9Vsl9JwEqW4kuLgDHomrdRa9oI5PIPdC1684SWQKFoGGJVzdRf/U7sJdd0wCjbykQdzfdKrrcTB6pbz2XLgfsJp6o1vWUxo6yDAGSodA8MNqHc8y39ewVrt9BoM4Z909jGQjUUd1b/WV+vdOHzdegQ9TUXuaNuHF0KyXeiU3He2Wng9R9klGklkmQ7tGCPZDyrkX9ia4cpf8AqDW15W3Fj4x179lq61FjKW6o6SOfMzwFl3VnEKt+KbWaB2kTIx+ypjcl+p8j+LjMCN3HWgalRqPMj5uYKtlOs0gQeuIXlHh2sd4nBAj1V/tK+0ZRS/xvS+R3NhAEs1K6PBI90TTuGk7XAZVRoVH/ABCSJYevZTvvshNJyyo3EXwA+S2Xtk3YTAVfJ+6YnWA6kQcGOfZLHkRMq/JyK1EQeJetiC3px5oBjvuirmoCo7O33uA+/osxl7NqOB6EAr2VSqYY0u9F1b6HXaPmYR+KvVpTawQ0R+qkdWzEe6ZXhpVmVPIaqEoNW2c3BB+yiqDoAS7sMq/1Q12CAohQazLWiY7KDxQN3IGQmVO00muROwj1Rjreq36mn2yrAK8iJyUHXquaRGe6suNU2DONtE76jaJ+n5iJlbs/EdRju46gpjesZUbDh6dwl/h2za+q6m8Tt/Fc7ZmyAKdTNy42Q3LvpmosrMDmnnp1CNDl50a3wK7gyQATAzCuOhaoK9PecEEg+oWpx+R3+reiUV7NRtuW5QYvGE7dwlTppWB8lrlc1WvLz249gltNxnhbu7prZc44H89yo7O+Y4S0/v6ELFdgz7MfDdRUNpEgcZUz6yBrXPXoh33KhsoWXAJjKjUAIHRFm4ASGlc5HZFVLmVVM1iQyRkyu08+xPKhuA0jgJW65UFe7K5uQK3I6RNr73tfFMcHcB3QlLW3RlomYI6iEwo76hI2F08HiPdE/wDpNGm0ur7ZOY9O3UlLhO4uKDIcWTfkUVdVLgRGShrXcazGGYc4c9Wk9EVfXTIhlJrGemT2ko/SajRSb8XkEvpuInEyIPl2Q1Udt/kHk5Hd9eS206rWANa0AAcLdOu5xwhbOn8SDuBB5KMe0NbATws7/I2hFanF9cbGnrH5pZTuxUEkQ4om8kt6SlgIacdcx59Uvlc9v6jaBev9xdrEySPqH490neRUaWEHKe6ywP8Ambhw7eSRVbhrX7s73wI6YwcdEFSCSIQt1oj2c6bYTUI7cKy/CcP7YaSYx/tC2ung1RUaSP8Al9uQrXbP8ugOeT6oyLvc7NkLRN8F4Z9J846FLXVIx27q4P4nzWyGnDmgt8wCinCGi3YyknUIaQYJPDfLzQ1S92jDj6K8VtKt3An4TQTyQAD9wqjr3h8sbLMs6nq0ef7ob8dq9mZmXKp7THXRc0EZVh06nsYCfqdk/sqow7abPLqng1AOaCD0Qx9DuG4vI7im/JYKdwDwpDUCQ2l10HKY06kjzTS5bEbAHskqak0GOqxt2HcEpPeUzJIP4LLKg5gJmWnPKB87XUb+NOtiNburtbLRJHf8UE/VGAjdjcQ0HP1EwBCAub50mHDb+XZZp1YPIPnOfLsuOT7alvhpbMZVmgrqxu9j5gdkNUqKAORUemuKugIqSatZ3JqmGSydwIjgobTdbbSpOpk/O5x4TW+1ctt3TyGxK89oOL3EqcpGJrQ+zEzD421LTRv/AJw6eCCvRrW4D2NcDggLyOkcDzXoOj3O2k0eSNwXYEycLXKV4m1DIY05GXeoSCz1B9OpiS0nI6Kx+NdCdTqOe1pNN2QRmJ6FILK1P17YEwEjlsMSRDqMj5pbKNWeq6rQltGsQF3Vrn1Kjvrc1wpkheZ8guDqHzRn+eaLt9Pc4DeS0HtE/ispaIwPk7jHEmR7gBUKEeS5F+zoWxMFx65HYevdd77Xhz88gd+MSeURfywYE94PlzBXmGv3tQOIM4nj8CjIttUPhwDIJ6Xf2rhBp1C1k/SIEjyICrt7e7nFp4BIIPKrfhbxHUn4LiSwnGTLT5eSa6w4tLXuPkfZVzKwbrANxUx2THN7XpMtt9Vu6PlAGCTGAFH4d1KnVo/Be0BwJLQTzPYqlatrHxIGdjfpH5konw3bvqVWvE7WmfWOgRmX6zBbKGzUo1PUNPptpANa45zkyP8ASbFgMZyqxuMycIu21OTE8cqcWQDRmiqa1GN8yPRKK5G7Cn1HUBtiQZ/DySa11NofB56Twg5nUvQhA3RbaMDbNILi6IBJjyEqruDa4LmB25hMeX+iidc3Unk0ydlRpkeuCPxSzw/VLXu6AtPpggqlj2LJy2OcJGulaoOHdsmYEzEZ6yrLV1prGF3aAf1VJrVdlQEj+29wDvWcGO/7J9fWJe2AY/gUF+uxNMFWfq2o/tNUFRu76QRicFFC5CrtrS2NDckgD8kxp03e6smd28lHVb1GbKY3Cp/kBtGTwcmRwurktIPaFFQrwAD/AOfdavhHonO31i5XdSmahdNo/wBt4lv+Mf8AGcKSyoOeP7THFh6nAHopdRsWuz/k047QSJb6dVZrGqxjIcQI7oC0x3EW4gVzZ1EVnY1aTy4OAaeepjyRlDUQX/DDYHWUfctZWxTeA7juD6qp27pqEuJDQTB/5bZE/gh5SVNr5NHiJiCkEy1OoAmY4Wq7T0yhrKuHABpxE+3mmQqt6cwjL1ZZNm9RLeacHDBIJz5rLWza0dJGITG5aAJHJ/JJWkte4zM/fCXcBGjKMzLVwpzQBAwFy1YXyo6d00YJE9pRVgSDCalv8RhaeCltppLKIdu+YlWTTmhzFlfT5T/wBlDTKzKC25U69ECIPorfpA3UmmVAzQw7nhP7OxaxoaBhWwcd1YmCVAsHv625nGCFUbva0kHAVxqUYaB2ACrmrWe4FTmxh13H8bdTENUxxlONE07AqPMnoB6JXZ6BULxLiKY5HU/sFZxQFNoa3DRx+qzhiAa44X1A9TvNoAn9OJwl9pqxe4NGIEn9lLqbTUhsDb1PX2S4M+EQGgEE5zkDulWLFo0gTp/cY+INRFKmHHJIntjr7rzmtVFxUO6A49uCOPYwrF4paXD6vm6TMQOyqdrZbSS5wnoe/cpvHRBb9jXHxhVjPT9N+G+REjzCK1unWrtpsps3T824H5TgyCehSD+4Cdhlxy3mB3Vo0e4eGAmO5AyJPZS30Ic7i/NxfIpWRaT4IcYdXcB/0Nz9yrla2dOk3axoAQ9rqAc0GZPVQ3N4rtkFXMBMIU0J3d3MGEooVnMqOLMscSS0Dhx6yiRaOf8AM92xvc8+wTFvw2NDWwQOvMk8kpcBm35G1yBdQFjHOPUSh9asi2H9Dj36Jn8XiBwpK1QOaWvgAic+XUKBjWotzGDJRMo9zqhdFN0/KTtPkYwprKQ8Hpme0JuzTqO/iTyJ6g92pxbtoucWtLQRzxI9eyuMfbQ1MnE5Dhou0u231Gy07QdxJGPlyM+sKzvol2QJnOEvDSXH5nFkyOg9PT1TuyqnnBPEcYVQEB6TaTkNla6i34JY6SEV8cQmVZgcPmCWXGmHeCwjaYkdu5V+hT/SHu/ZLa0S+DMAHj+cLu/KMpU9jSB7nuk+rVcFS/0SWX7NFVWqCTHTr0+/VKrm9DXbXEF3afzWrW5A3sbMs78S75gJVc19lVziW4x80c44PogfEHNEyvJ4xyD6xpca2aTo37ScQDn8EM283yQ6fNKtG0SpUe0ubPcmc+S9P07SaYYG1GMJ8gPzV2xIv1XcXHDCjbSpeHKz97iXQGtzPHOPyTqprbG/5ifISm2s6GDSPw2kuxAwJH+lS6mjVd0QB6n9lN9TREVyLmU9MWxGlfWtwgF0nA6fgEXTq8SgdM0gtORLxkThsnjCfWdmGnecu/Ad1Rh2O5ocPBkxgtkOzJrLSviw50gcgcT0z5KarpbGxLW8+qY21bHPH3Qt46TycfYz3Ca6L1hvkN1B6lY0tvwxIkbh/wBPWPPqndvWDkjdyprSsRUAAxgE9OE1xshGonya9lkosRICGolEArREWi59TCCgOz0XdIzyh7umRGZCRz961GcdSahE44H85UN4YRNKjtEnk/h5ShrmqJyk2HVdw67MRaq520lvPRVCg6r8XJxJmfylXy4a0iISu4tmhp4/2kzYupoYcwUdaiTV7TcARn5QAEqOlk0jIMziVYLO4eXQ+IHHdaNEvcQfoPC5SR5GPlKijK7Qs/hszz6o+kz5MKW+tAOuOEJWrBtMnmAuNsdweTJ2XUCoaxseRxmPJWSyrAgOJBP4BUyw0ypVBIHn+qaaPVdTdscIztIPQkplkA8nnqbG5Lfse6tWlobJGZ+yWaXcv+KGz8sGfb/ymF/YVXkgDjAzyfL7rWieG7kl5LNgJ27nQBHUt7qKB8gWTIc11Qh1a9FNs7d3vA91XbzVH1XYyZ5GI8leB4aYGH4ji8xzwB7dfdLKuktoy5o+Ujjz7+aoylf9pXlYHfawLRnAuc+qYfADR5ARkou32NLi0AbjJxz7oK4bP0iDELqix0CeUo7t/wCTC8figKC3sctqS0gFEWNeDBSek7aZmUdSuAqqLN/s0ENCqlkpV1PScErpOwpPirSRq2ZDQm5rpDf1RMo64qpDe1POEtyGJMPhEBkNBcBzH+lBdu/uT/0gY+6ytWGROB+ar1xdl9Uw7AgD7KMaFpPKyfGtgS3WV8GxudtHnACe6TqTqxPw2u2tMFxiCR2ByqkfD5rfCl5ByXehHTzV30ui2jTbTYAAPx8yjIq/zIFdOx9h7nQ3JkoV1EQJEDphSvZPZc1WmMGSiMhMopAg9R0QBwOp59yoC+Fjq3KFNfnCATuF3D6VbHqoi4yZPXCDq3kMLoOATHXAmI7qSg8uaCRBIBImY8pRLuUIqEtrtBJnA/Ra0x+92/d1x2j0Q7LeXTJg9On8Ke6XpIbHnlPcZLiXIGxG9tlGALijShTgLRi8VsoQEt1Cg4hWMUlHUtpQmSxLhqiGhXloa7DgI9eyRa/SfIc2SBMhW2vYJZdsiQUhyePaxrBm6tcR2JcWjcOmJUFa6a57qZBkAHIwZ7HqmDKwImCMkfbCgrswSBxkd/RJrjoRkvbXABSaOBHThRXNbZ24Urr0bNxBE9HCCPIjoq1rWpxwqdd0IZFLHc3caj068qS10V1w3cTtpiSB1e7tHQLvwt4cq3H92owhhiATE559F6RQ0+lTbDW5/nCOmKjOzZAooeykW1m9ny0mCI6TPH7JxpNlTjc9gL4gTyBJj3VlpMptaIAmT6ykequDXbuN35qvIBQWIohDn7SJ1JjKgBfHXb2JOJKetqGAA0RndJyI4iMQqLrF2NwPMtg+xx+aY6BrmHMf0Hynr6IXHyKpuAyZ2L9GliuKsZJ9Esq/3DJ47Iq1tjWO55hnToT/AKTulbUw2GgRH8ymApyb/JxFSoVbUDooXgBHaxT2GRwfwSqk2pUMMaXH8Pvwl2G6AlgAPTIanKP06k1wJJzwhamlVsk03efH7oH+qNKf/wBBCKlTsQ+Ne+hLDQeWuIJEdPLv6o1jx1yqhS1QVOTB6RKO/rI9FYZSsM/HMcXL1X75+50df0Rj7uQl1zOTPTAXH7TsY6ncW3R2hxHJkn2BVZ0WoDWaHZBeJ9ym1e6dscThzmnHaQR91UKVdzXCMEGR3mU/x8X1MS5mX7j+p7Pp9aMdvumTLn1C898Pa26o+H4cByOCMcj+cq50a0hKsjIajCurr2EYvvoHK029BCS312GgkpfY6oZy0x0Kr8jXDLgtbliq1sjHMoV9xErfxNwQ7iScHHfsVVpKiStHJlSWzic9JhDULd4c2Hbm8EH8wmbacK+NblchA1OxUI4AJBHXuf2Vv0xs02nyVbsaO9wb7lWunAAA4GAtfjA+zNzH8k4C6lRBy63JyAkles1jZe4NHmt0arXjc0hw7jKpPi3VHGsaf+DAB78kpLT1x1ISxxaZx2PscJF+YqsQfIueQA1T06q1JNXogfN9134a1d1xR3PEPa4tdHB4IP2IWtdqRReekCfSRKKzB8fYRrGexFRBUglB3tYNHbsgK+qbeMpReeIWjlrifTCyu/YUJoriYHczVrx2c4xGOq58M+HPjP8AiVgSwGdp4PUeqUW+p767DUEUpz1jz816jbhnwwWEFsSCOCoVSu4y2TotCFGqGgADA4joojW5QbbgnpkfYoWrccEmFJyRYLZjIXUe+Em1gEAbh8RkuLjw5omQRHZbfqDYO07oEkhAXF58TDXkGIx5iCoLgjqZDY3okSuXlwzfh0tGM4W7S6mrTa1wgvHH4pRW/tvcyd20kHHf9V3p4IdvA+kE/YRKg4QBMde7ZhZ3c9X8O3xfuJ54DfIcJxVq7W8z+iqPhivsBk5geqsdOoHGOZVsL/TrNvPjAab+F8TBaC3z4UFav8PG2B0gY/BMgQ1oaFE9gPIn1TSfUf3FGFxLV1cd1T9VriTgn2lWbUtEIJLOO3ZVbWNNqR8joKDmVshFw3GYI24PaXTI4ieh6FEGqO6qNVz2E7wfbClpaqAYg+syhNxb8mkHBlidqUDyUlK93tl2P5hJaTy7DcymAoqEwfkFnyKB/cFuWbnFB1/D+/Iwe6f21tJTF7adON7gCeJTiDoNTMyEH2V/RNINEl5IcdpbHSDyjdO1JzHlhkt5E8j0PVNLeHtlvcg+xSu+syHB7eR/IQ8i9hcLxyoFDyOHt3jyKho0HMwGjrn/AF0QVDWg0Q5rm+0/ZZW11nSfySxxxxGPkcUao64KyvcNYOJzEDkykDdcpcuwVseI6MgzMcKoxt/EvQBlspdCcIitcADKqp11zx/bBPnwpbN9RxmoPTMo+ND5FXH7LbpdwAQ6c9vXzT+jfSqhp6e2zVq4RS1EMnse06ylD0BQRjQjQUW+INC+Kd7fq/NUiv4Ur1Hw75WA9MnnovW1waY7JfJxkc3ANhVjcQ+G9O+BT2CY5M5JPmUwuaEghMBTC5c1GCACoca8lIr+FmbiQIkyYQ1TwtT/AOKvL6KjNuh/An8QvzN/Moj/AAzTA+lQU99DAyyct/Y9Ffn2qU32mz0VHwgjUsuU/sUW1drmbm+fkR6pTdXLSKjRy0Dv9kXeafUZlhjuOh9kguWv3EgjPPms/NjI1CDk48ZtjF1J5DsGAT/AtXbjwDtJ6hdGyJM7tvpBS26sSastquJMCMRHkOiCuA+mGf8A5TCf2CarbF1wXA4ME+sZVjp2rRbGOsSesTJ/JS2GgknGR3804r6bsou3cCD6+SaKsVuL4fj+UMP5nPg9rXO+fJ2iP+0lW94YzLRmF5voV241x8pAyD6Srp/UdCUtjatVNPlJ9rjSndA+q6qVglTKvZDXt08cDHdGOUgRHpuo73iELdWTHjIEpTb6keCmdC6BXY8ytKspBld1Pw6OYlJKvhpvVoXowcCuX2oPQT6Ji9Tg5EpGmaFna0QOp8kxudNYxhDmkPJIbndPY4VnawM6BVDx1f1GtBZicT1A8lBoi5TJl6/YxXcanSoy0fNU7DMT3Kr19Xe58uOScT+iCogGQeT1595RQt9wBLpjjz9UJjfsys2cvHnhS+h+130vMe/Q/orjX0uVRaFDDYAGBEK8WutOcwfI2YAJnrGcQrY2VRTQvGzdRRi+40IHohH+HvJWexvw9+xwgxM9PIEdE1NmmURHFiOryCfJ5/8A+3fJSUvDwH+IV7FitiyRPiEv87So0dJjojaOmqytslMy0VhiEGchia1sITejQRLLdTtpq4FQZNzmjSRAaum0eROQsAVpEJDlsFYsUyJ1K5KxYukzRC5IWLF06a2ripSlbWLp0ReIrhlGmZBLnAhsCcwvI7y7qg/Q77FYsWbm3kiHINtUCqV6pnDvsVJpdCsXYYZ7mR+axYoZBUomMEz03wvbkUwHgbpMx5ppq9jNGpgfST9hP6LFiZUf4ppYdETzugwkl7eO/Geqtmk2pcAX8rFiyMQ/yTc5DfSGPsmgrZt1pYngomcTMbTHUD7KGpZN3SDE9OixYu6KZSzJadKIyuqlxC0sUP8AUakrAn3wafmSfxDTNZrdgmDn3CxYuU2lQeb+JX62ihn10yT3GFCy2z/8TtvccrFip8YuZz4xCHPgAbHT5jj1TmwuadNoaATJJ65J7notrFxWpRVoxpp31AxEmSIkHyVvoCQsWJ/AoA1HUFCTikuvgrSxGl518NdBixYunToNWQsWLp03vzMH74XIKxYpk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http://teammy.com/system/uploads/gallery/229327/feed_cvet_cap_cla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01" y="980728"/>
            <a:ext cx="8837999" cy="587727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75656" y="188640"/>
            <a:ext cx="5988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/>
              <a:t>Цветная капуста на гарнир</a:t>
            </a:r>
            <a:endParaRPr lang="ru-RU" sz="360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povarenok.ru/data/cache/2013oct/29/30/545558_69818nothumb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541488" cy="568863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2339752" y="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Жареный сельдерей </a:t>
            </a:r>
            <a:endParaRPr lang="ru-RU" sz="360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8.radikal.ru/i500/1202/92/b5966c9204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704856" cy="577864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2771800" y="260648"/>
            <a:ext cx="3596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Икра свекольная </a:t>
            </a:r>
            <a:endParaRPr lang="ru-RU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howcooktasty.ru/wp-content/uploads/2013/12/tush_kapu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552912" cy="518457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2771800" y="260648"/>
            <a:ext cx="3734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/>
              <a:t>Жареная капуста</a:t>
            </a:r>
            <a:endParaRPr lang="ru-RU" sz="36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grandkulinar.ru/uploads/posts/2012-02/1329078122_zapechennaya-morkov-po-arab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816757" cy="511256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19672" y="332656"/>
            <a:ext cx="6054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/>
              <a:t>Острая запеченная морковь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diets.ru/data/cache/2011apr/10/34/165334_71993-7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488832" cy="561662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2339752" y="260648"/>
            <a:ext cx="4432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/>
              <a:t>Квашенная капуста</a:t>
            </a:r>
            <a:endParaRPr lang="ru-RU" sz="360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49389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43608" y="332656"/>
            <a:ext cx="7448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/>
              <a:t>Тыква в </a:t>
            </a:r>
            <a:r>
              <a:rPr lang="ru-RU" sz="3600" b="1" i="1" dirty="0" err="1" smtClean="0"/>
              <a:t>сметанно-чесночном</a:t>
            </a:r>
            <a:r>
              <a:rPr lang="ru-RU" sz="3600" b="1" i="1" dirty="0" smtClean="0"/>
              <a:t> соусе</a:t>
            </a:r>
            <a:endParaRPr lang="ru-RU" sz="360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.povar.ru/uploads/79/24/f6/69/zapechennie_pomidori-37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878287" cy="525658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67744" y="188640"/>
            <a:ext cx="4860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err="1" smtClean="0"/>
              <a:t>Запеч</a:t>
            </a:r>
            <a:r>
              <a:rPr lang="en-US" sz="3600" b="1" i="1" dirty="0" smtClean="0"/>
              <a:t>e</a:t>
            </a:r>
            <a:r>
              <a:rPr lang="ru-RU" sz="3600" b="1" i="1" dirty="0" err="1" smtClean="0"/>
              <a:t>нные</a:t>
            </a:r>
            <a:r>
              <a:rPr lang="ru-RU" sz="3600" b="1" i="1" dirty="0" smtClean="0"/>
              <a:t> помидоры</a:t>
            </a:r>
            <a:endParaRPr lang="ru-RU" sz="360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arborio.ru/pics/recipes/marinated_on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120578"/>
            <a:ext cx="7992888" cy="533275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67744" y="332656"/>
            <a:ext cx="4616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/>
              <a:t>Маринованный лучок</a:t>
            </a:r>
            <a:endParaRPr lang="ru-RU" sz="360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30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Овощные гарниры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Овощные гарниры</dc:title>
  <dc:creator>Максим</dc:creator>
  <cp:lastModifiedBy>Максим</cp:lastModifiedBy>
  <cp:revision>4</cp:revision>
  <dcterms:created xsi:type="dcterms:W3CDTF">2016-04-14T02:07:45Z</dcterms:created>
  <dcterms:modified xsi:type="dcterms:W3CDTF">2016-04-14T02:47:24Z</dcterms:modified>
</cp:coreProperties>
</file>