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CAD5-2C5B-4383-A791-6714634E0C3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D903-B9FD-48A1-A3A0-910C81F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4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CAD5-2C5B-4383-A791-6714634E0C3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D903-B9FD-48A1-A3A0-910C81F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0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CAD5-2C5B-4383-A791-6714634E0C3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D903-B9FD-48A1-A3A0-910C81F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CAD5-2C5B-4383-A791-6714634E0C3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D903-B9FD-48A1-A3A0-910C81F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1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CAD5-2C5B-4383-A791-6714634E0C3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D903-B9FD-48A1-A3A0-910C81F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CAD5-2C5B-4383-A791-6714634E0C3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D903-B9FD-48A1-A3A0-910C81F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CAD5-2C5B-4383-A791-6714634E0C3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D903-B9FD-48A1-A3A0-910C81F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CAD5-2C5B-4383-A791-6714634E0C3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D903-B9FD-48A1-A3A0-910C81F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1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CAD5-2C5B-4383-A791-6714634E0C3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D903-B9FD-48A1-A3A0-910C81F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3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CAD5-2C5B-4383-A791-6714634E0C3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D903-B9FD-48A1-A3A0-910C81F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CAD5-2C5B-4383-A791-6714634E0C3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D903-B9FD-48A1-A3A0-910C81F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5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CAD5-2C5B-4383-A791-6714634E0C3A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4D903-B9FD-48A1-A3A0-910C81FA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www.ekburg.ru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79668" y="404664"/>
            <a:ext cx="8664331" cy="6291410"/>
            <a:chOff x="0" y="0"/>
            <a:chExt cx="10844329" cy="6534150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7" b="7686"/>
            <a:stretch/>
          </p:blipFill>
          <p:spPr bwMode="auto">
            <a:xfrm>
              <a:off x="609600" y="0"/>
              <a:ext cx="9191625" cy="6124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15" descr="Рисунок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58744">
              <a:off x="5715000" y="3162300"/>
              <a:ext cx="1066800" cy="676275"/>
            </a:xfrm>
            <a:prstGeom prst="rect">
              <a:avLst/>
            </a:prstGeom>
            <a:noFill/>
            <a:extLst/>
          </p:spPr>
        </p:pic>
        <p:cxnSp>
          <p:nvCxnSpPr>
            <p:cNvPr id="9" name="Прямая со стрелкой 8"/>
            <p:cNvCxnSpPr/>
            <p:nvPr/>
          </p:nvCxnSpPr>
          <p:spPr>
            <a:xfrm flipV="1">
              <a:off x="5762624" y="2321718"/>
              <a:ext cx="295275" cy="916782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bevel/>
              <a:tailEnd type="arrow"/>
            </a:ln>
            <a:effectLst>
              <a:reflection blurRad="6350" stA="50000" endA="300" endPos="5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 flipV="1">
              <a:off x="3905250" y="2533650"/>
              <a:ext cx="1856740" cy="704851"/>
            </a:xfrm>
            <a:prstGeom prst="straightConnector1">
              <a:avLst/>
            </a:prstGeom>
            <a:noFill/>
            <a:ln w="25400" cap="rnd" cmpd="sng" algn="ctr">
              <a:solidFill>
                <a:schemeClr val="accent2">
                  <a:lumMod val="75000"/>
                </a:schemeClr>
              </a:solidFill>
              <a:prstDash val="solid"/>
              <a:bevel/>
              <a:tailEnd type="arrow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4324350" y="3238500"/>
              <a:ext cx="1437005" cy="161925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  <a:tailEnd type="arrow"/>
            </a:ln>
            <a:effectLst>
              <a:outerShdw blurRad="50800" dist="38100" dir="2700000" algn="tl" rotWithShape="0">
                <a:srgbClr val="C0504D">
                  <a:lumMod val="75000"/>
                  <a:alpha val="40000"/>
                </a:srgbClr>
              </a:outerShdw>
              <a:reflection blurRad="6350" stA="50000" endA="300" endPos="55000" dir="5400000" sy="-100000" algn="bl" rotWithShape="0"/>
            </a:effectLst>
          </p:spPr>
        </p:cxnSp>
        <p:cxnSp>
          <p:nvCxnSpPr>
            <p:cNvPr id="12" name="Прямая со стрелкой 11"/>
            <p:cNvCxnSpPr/>
            <p:nvPr/>
          </p:nvCxnSpPr>
          <p:spPr>
            <a:xfrm>
              <a:off x="5762625" y="3238500"/>
              <a:ext cx="85725" cy="176212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  <a:tailEnd type="arrow"/>
            </a:ln>
            <a:effectLst>
              <a:outerShdw blurRad="50800" dist="38100" dir="2700000" algn="tl" rotWithShape="0">
                <a:srgbClr val="C0504D">
                  <a:lumMod val="75000"/>
                  <a:alpha val="40000"/>
                </a:srgbClr>
              </a:outerShdw>
              <a:reflection blurRad="6350" stA="50000" endA="300" endPos="55000" dir="5400000" sy="-100000" algn="bl" rotWithShape="0"/>
            </a:effectLst>
          </p:spPr>
        </p:cxnSp>
        <p:pic>
          <p:nvPicPr>
            <p:cNvPr id="13" name="Рисунок 12" descr="0002qfc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81375"/>
              <a:ext cx="2486025" cy="186690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4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42" t="45455" r="2170" b="31594"/>
            <a:stretch/>
          </p:blipFill>
          <p:spPr bwMode="auto">
            <a:xfrm>
              <a:off x="4600575" y="866775"/>
              <a:ext cx="2295525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923925"/>
              <a:ext cx="2790825" cy="2209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6" name="Picture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9" t="76923" r="37471" b="3239"/>
            <a:stretch/>
          </p:blipFill>
          <p:spPr bwMode="auto">
            <a:xfrm>
              <a:off x="8105775" y="2609850"/>
              <a:ext cx="2124075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7" name="Прямая со стрелкой 16"/>
            <p:cNvCxnSpPr/>
            <p:nvPr/>
          </p:nvCxnSpPr>
          <p:spPr>
            <a:xfrm flipH="1">
              <a:off x="6496052" y="2162175"/>
              <a:ext cx="1239579" cy="971551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  <a:headEnd type="stealth"/>
              <a:tailEnd type="stealth" w="med" len="lg"/>
            </a:ln>
            <a:effectLst>
              <a:outerShdw blurRad="50800" dist="38100" dir="2700000" algn="tl" rotWithShape="0">
                <a:srgbClr val="C0504D">
                  <a:lumMod val="75000"/>
                  <a:alpha val="40000"/>
                </a:srgbClr>
              </a:outerShdw>
              <a:reflection blurRad="6350" stA="50000" endA="300" endPos="55000" dir="5400000" sy="-100000" algn="bl" rotWithShape="0"/>
            </a:effectLst>
          </p:spPr>
        </p:cxnSp>
        <p:pic>
          <p:nvPicPr>
            <p:cNvPr id="18" name="Picture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54" t="12602" r="12558" b="66100"/>
            <a:stretch/>
          </p:blipFill>
          <p:spPr bwMode="auto">
            <a:xfrm>
              <a:off x="2609850" y="4857750"/>
              <a:ext cx="2209800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9" t="12190" r="53488" b="65893"/>
            <a:stretch/>
          </p:blipFill>
          <p:spPr bwMode="auto">
            <a:xfrm>
              <a:off x="4829175" y="5324475"/>
              <a:ext cx="2133600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8172450" y="3981450"/>
              <a:ext cx="1514475" cy="2105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Поле 19"/>
            <p:cNvSpPr txBox="1"/>
            <p:nvPr/>
          </p:nvSpPr>
          <p:spPr>
            <a:xfrm>
              <a:off x="5191126" y="1914523"/>
              <a:ext cx="1304925" cy="40719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i="1">
                  <a:effectLst/>
                  <a:ea typeface="Calibri"/>
                  <a:cs typeface="Times New Roman"/>
                </a:rPr>
                <a:t>Оплата транспорта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2" name="Поле 20"/>
            <p:cNvSpPr txBox="1"/>
            <p:nvPr/>
          </p:nvSpPr>
          <p:spPr>
            <a:xfrm>
              <a:off x="3435734" y="2028825"/>
              <a:ext cx="1590676" cy="50482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i="1" dirty="0">
                  <a:effectLst/>
                  <a:latin typeface="Calibri"/>
                  <a:ea typeface="Calibri"/>
                  <a:cs typeface="Times New Roman"/>
                </a:rPr>
                <a:t>Учет посещения школы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Поле 21"/>
            <p:cNvSpPr txBox="1"/>
            <p:nvPr/>
          </p:nvSpPr>
          <p:spPr>
            <a:xfrm>
              <a:off x="2371725" y="4362450"/>
              <a:ext cx="1133476" cy="4953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i="1">
                  <a:effectLst/>
                  <a:latin typeface="Calibri"/>
                  <a:ea typeface="Calibri"/>
                  <a:cs typeface="Times New Roman"/>
                </a:rPr>
                <a:t>Школьное питание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Поле 22"/>
            <p:cNvSpPr txBox="1"/>
            <p:nvPr/>
          </p:nvSpPr>
          <p:spPr>
            <a:xfrm>
              <a:off x="3781424" y="4857750"/>
              <a:ext cx="1261427" cy="44767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i="1" dirty="0">
                  <a:effectLst/>
                  <a:latin typeface="Calibri"/>
                  <a:ea typeface="Calibri"/>
                  <a:cs typeface="Times New Roman"/>
                </a:rPr>
                <a:t>Городские библиотеки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Поле 23"/>
            <p:cNvSpPr txBox="1"/>
            <p:nvPr/>
          </p:nvSpPr>
          <p:spPr>
            <a:xfrm>
              <a:off x="5524501" y="5000625"/>
              <a:ext cx="1323619" cy="4572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i="1" dirty="0">
                  <a:effectLst/>
                  <a:latin typeface="Calibri"/>
                  <a:ea typeface="Calibri"/>
                  <a:cs typeface="Times New Roman"/>
                </a:rPr>
                <a:t>Спортивные учреждения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72" b="42336"/>
            <a:stretch/>
          </p:blipFill>
          <p:spPr bwMode="auto">
            <a:xfrm>
              <a:off x="8001000" y="1104900"/>
              <a:ext cx="2295525" cy="1581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Поле 26"/>
            <p:cNvSpPr txBox="1"/>
            <p:nvPr/>
          </p:nvSpPr>
          <p:spPr>
            <a:xfrm>
              <a:off x="7735631" y="2015944"/>
              <a:ext cx="3108698" cy="47960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i="1" dirty="0">
                  <a:effectLst/>
                  <a:ea typeface="Calibri"/>
                  <a:cs typeface="Times New Roman"/>
                </a:rPr>
                <a:t>WEB</a:t>
              </a:r>
              <a:r>
                <a:rPr lang="ru-RU" sz="1100" i="1" dirty="0">
                  <a:effectLst/>
                  <a:ea typeface="Calibri"/>
                  <a:cs typeface="Times New Roman"/>
                </a:rPr>
                <a:t>-портал для родителей </a:t>
              </a:r>
              <a:r>
                <a:rPr lang="en-US" sz="1100" i="1" u="sng" dirty="0">
                  <a:solidFill>
                    <a:srgbClr val="0000FF"/>
                  </a:solidFill>
                  <a:effectLst/>
                  <a:ea typeface="Calibri"/>
                  <a:cs typeface="Times New Roman"/>
                  <a:hlinkClick r:id="rId11"/>
                </a:rPr>
                <a:t>www</a:t>
              </a:r>
              <a:r>
                <a:rPr lang="ru-RU" sz="1100" i="1" u="sng" dirty="0">
                  <a:solidFill>
                    <a:srgbClr val="0000FF"/>
                  </a:solidFill>
                  <a:effectLst/>
                  <a:ea typeface="Calibri"/>
                  <a:cs typeface="Times New Roman"/>
                  <a:hlinkClick r:id="rId11"/>
                </a:rPr>
                <a:t>.</a:t>
              </a:r>
              <a:r>
                <a:rPr lang="en-US" sz="1100" i="1" u="sng" dirty="0" err="1">
                  <a:solidFill>
                    <a:srgbClr val="0000FF"/>
                  </a:solidFill>
                  <a:effectLst/>
                  <a:ea typeface="Calibri"/>
                  <a:cs typeface="Times New Roman"/>
                  <a:hlinkClick r:id="rId11"/>
                </a:rPr>
                <a:t>ekburg</a:t>
              </a:r>
              <a:r>
                <a:rPr lang="ru-RU" sz="1100" i="1" u="sng" dirty="0">
                  <a:solidFill>
                    <a:srgbClr val="0000FF"/>
                  </a:solidFill>
                  <a:effectLst/>
                  <a:ea typeface="Calibri"/>
                  <a:cs typeface="Times New Roman"/>
                  <a:hlinkClick r:id="rId11"/>
                </a:rPr>
                <a:t>.</a:t>
              </a:r>
              <a:r>
                <a:rPr lang="en-US" sz="1100" i="1" u="sng" dirty="0" err="1">
                  <a:solidFill>
                    <a:srgbClr val="0000FF"/>
                  </a:solidFill>
                  <a:effectLst/>
                  <a:ea typeface="Calibri"/>
                  <a:cs typeface="Times New Roman"/>
                  <a:hlinkClick r:id="rId11"/>
                </a:rPr>
                <a:t>ru</a:t>
              </a:r>
              <a:r>
                <a:rPr lang="ru-RU" sz="1100" i="1" dirty="0">
                  <a:effectLst/>
                  <a:ea typeface="Calibri"/>
                  <a:cs typeface="Times New Roman"/>
                </a:rPr>
                <a:t> (Школьное питание)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 flipH="1">
            <a:off x="3059832" y="3522856"/>
            <a:ext cx="2024020" cy="1082195"/>
          </a:xfrm>
          <a:prstGeom prst="straightConnector1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srgbClr val="C0504D">
                <a:lumMod val="75000"/>
                <a:alpha val="40000"/>
              </a:srgbClr>
            </a:outerShdw>
            <a:reflection blurRad="6350" stA="50000" endA="300" endPos="55000" dir="5400000" sy="-100000" algn="bl" rotWithShape="0"/>
          </a:effectLst>
        </p:spPr>
      </p:cxnSp>
    </p:spTree>
    <p:extLst>
      <p:ext uri="{BB962C8B-B14F-4D97-AF65-F5344CB8AC3E}">
        <p14:creationId xmlns:p14="http://schemas.microsoft.com/office/powerpoint/2010/main" val="670688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25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raev</dc:creator>
  <cp:lastModifiedBy>raev</cp:lastModifiedBy>
  <cp:revision>5</cp:revision>
  <dcterms:created xsi:type="dcterms:W3CDTF">2013-06-13T09:25:47Z</dcterms:created>
  <dcterms:modified xsi:type="dcterms:W3CDTF">2013-06-13T11:41:02Z</dcterms:modified>
</cp:coreProperties>
</file>