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6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  <a:srgbClr val="FF6600"/>
    <a:srgbClr val="FFFF66"/>
    <a:srgbClr val="CC0000"/>
    <a:srgbClr val="D67000"/>
    <a:srgbClr val="80B323"/>
    <a:srgbClr val="DEC4D1"/>
    <a:srgbClr val="99CC00"/>
    <a:srgbClr val="455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31" autoAdjust="0"/>
  </p:normalViewPr>
  <p:slideViewPr>
    <p:cSldViewPr snapToGrid="0">
      <p:cViewPr>
        <p:scale>
          <a:sx n="71" d="100"/>
          <a:sy n="71" d="100"/>
        </p:scale>
        <p:origin x="484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3FCE02C-6EC6-4E09-BC2C-9FDED4DE236E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1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678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12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5992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453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991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864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36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4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8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8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7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3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8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3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0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2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65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  <p:sldLayoutId id="2147484645" r:id="rId13"/>
    <p:sldLayoutId id="2147484646" r:id="rId14"/>
    <p:sldLayoutId id="2147484647" r:id="rId15"/>
    <p:sldLayoutId id="2147484648" r:id="rId16"/>
    <p:sldLayoutId id="214748464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polzavred.ru/poleznye-svojstva-morkovi.html" TargetMode="External"/><Relationship Id="rId5" Type="http://schemas.openxmlformats.org/officeDocument/2006/relationships/hyperlink" Target="http://polzavred.ru/poleznye-svojstva-svekly.html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olzavred.ru/polza-vitamina-c.html" TargetMode="External"/><Relationship Id="rId2" Type="http://schemas.openxmlformats.org/officeDocument/2006/relationships/hyperlink" Target="http://polzavred.ru/vitamin-polza-i-poleznye-svojstva-vitamina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polzavred.ru/vitamin-polza-i-poleznye-svojstva-vitamina.html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olzavred.ru/vitamin-a-polza-i-poleznye-svojstva-retinola.html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-zdorov.ru/blog/kak-ochistit-organizm-ot-shlakov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ja-zdorov.ru/blog/tag/xolesterin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olzavred.ru/rastoropsha-poleznye-svojstva-obychnogo-sornyaka.html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olzavred.ru/polza-vitamina-c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ТО,что</a:t>
            </a:r>
            <a:r>
              <a:rPr lang="ru-RU" sz="28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вы хотели знать об овощах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5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brightnessContrast bright="53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565233">
            <a:off x="6246767" y="6723944"/>
            <a:ext cx="1962990" cy="35187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http://www.malinalife.ru/userfiles/picbig/img20111201085538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219">
            <a:off x="4039834" y="3732690"/>
            <a:ext cx="3231061" cy="2684473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8746" y="516642"/>
            <a:ext cx="5108712" cy="47818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Топинамбур отличается от других овощей повышенным содержанием белка и большим количеством природного аналога инсулина – инулина, который легко усваивается организмом. Гидролиз этого вещества приводит к образованию фруктозы, безвредной для диабетиков. Поэтому включение в рацион клубней топинамбура благотворно воздействует на обмен веществ при сахарном диабете.</a:t>
            </a:r>
          </a:p>
          <a:p>
            <a:pPr marL="0" indent="0" fontAlgn="base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Инулин полезен не только больным диабетом, он оказывает положительное действие на организм любого человека. Антитоксические функции инулина усиливаются содержащейся в топинамбуре клетчаткой. Топинамбур богат клетчаткой, пектином, органическими кислотами, незаменимыми аминокислотами и микроэлементами.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4491" y="516642"/>
            <a:ext cx="4797287" cy="56395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>
                <a:solidFill>
                  <a:schemeClr val="bg1"/>
                </a:solidFill>
                <a:effectLst/>
              </a:rPr>
              <a:t>Особенно высоко в нем содержание кремния и калия. Соли калия, как известно, поддерживают сердечную мышцу. Благодаря большому количеству кремния, топинамбур укрепляет сердечно-сосудистую систему человека. Витаминов С, В1 и В2 в топинамбуре больше, чем </a:t>
            </a:r>
            <a:r>
              <a:rPr lang="ru-RU" sz="6400" u="sng" dirty="0">
                <a:solidFill>
                  <a:schemeClr val="bg1"/>
                </a:solidFill>
                <a:effectLst/>
                <a:hlinkClick r:id="rId5" tooltip="Полезные свойства свеклы"/>
              </a:rPr>
              <a:t>свекле</a:t>
            </a:r>
            <a:r>
              <a:rPr lang="ru-RU" sz="6400" dirty="0">
                <a:solidFill>
                  <a:schemeClr val="bg1"/>
                </a:solidFill>
                <a:effectLst/>
              </a:rPr>
              <a:t> и </a:t>
            </a:r>
            <a:r>
              <a:rPr lang="ru-RU" sz="6400" u="sng" dirty="0">
                <a:solidFill>
                  <a:schemeClr val="bg1"/>
                </a:solidFill>
                <a:effectLst/>
                <a:hlinkClick r:id="rId6" tooltip="Полезные свойства моркови"/>
              </a:rPr>
              <a:t>моркови</a:t>
            </a:r>
            <a:r>
              <a:rPr lang="ru-RU" sz="6400" dirty="0">
                <a:solidFill>
                  <a:schemeClr val="bg1"/>
                </a:solidFill>
                <a:effectLst/>
              </a:rPr>
              <a:t> в 3 раза. Биологически активные вещества в полной мере проявляют себя только в сыром продукте, есть топинамбур желательно вместе с кожурой, так как именно под ней сконцентрирован кремний. Включение в рацион топинамбура благотворно влияет на всю систему пищеварения, предотвращает развитие многих заболеваний. Топинамбур повышает устойчивость к бактериальным и вирусным инфекциям пищеварительных органов, а также к различным паразитам (лямблиям, </a:t>
            </a:r>
            <a:r>
              <a:rPr lang="ru-RU" sz="6400" dirty="0" err="1">
                <a:solidFill>
                  <a:schemeClr val="bg1"/>
                </a:solidFill>
                <a:effectLst/>
              </a:rPr>
              <a:t>описторхисам</a:t>
            </a:r>
            <a:r>
              <a:rPr lang="ru-RU" sz="6400" dirty="0">
                <a:solidFill>
                  <a:schemeClr val="bg1"/>
                </a:solidFill>
                <a:effectLst/>
              </a:rPr>
              <a:t>, токсоплазмам и т.д.). Он нормализует кишечную микрофлору, а значит, помогает избавиться от дисбактериоза.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3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-599785"/>
            <a:ext cx="9905998" cy="1905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313848" y="304800"/>
            <a:ext cx="4047627" cy="655320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sz="1700" dirty="0">
                <a:effectLst/>
              </a:rPr>
              <a:t>Витаминный ряд брокколи достаточно широк, в ее состав входят витамины А, Е, С, К, </a:t>
            </a:r>
            <a:r>
              <a:rPr lang="ru-RU" sz="1700" u="sng" dirty="0">
                <a:effectLst/>
                <a:hlinkClick r:id="rId2" tooltip="Витамин B — польза и полезные свойства витамина B"/>
              </a:rPr>
              <a:t>витамины группы В</a:t>
            </a:r>
            <a:r>
              <a:rPr lang="ru-RU" sz="1700" dirty="0">
                <a:effectLst/>
              </a:rPr>
              <a:t>, а также </a:t>
            </a:r>
            <a:r>
              <a:rPr lang="ru-RU" sz="1700" dirty="0" err="1">
                <a:effectLst/>
              </a:rPr>
              <a:t>витаминоподобные</a:t>
            </a:r>
            <a:r>
              <a:rPr lang="ru-RU" sz="1700" dirty="0">
                <a:effectLst/>
              </a:rPr>
              <a:t> вещества – </a:t>
            </a:r>
            <a:r>
              <a:rPr lang="ru-RU" sz="1700" dirty="0" err="1">
                <a:effectLst/>
              </a:rPr>
              <a:t>метилметионин</a:t>
            </a:r>
            <a:r>
              <a:rPr lang="ru-RU" sz="1700" dirty="0">
                <a:effectLst/>
              </a:rPr>
              <a:t> (витамин U). Причем  уровень содержания витаминов довольно высок, в брокколи в 2, 5 раза больше </a:t>
            </a:r>
            <a:r>
              <a:rPr lang="ru-RU" sz="1700" u="sng" dirty="0">
                <a:effectLst/>
                <a:hlinkClick r:id="rId3" tooltip="Польза витамина С"/>
              </a:rPr>
              <a:t>витамина С</a:t>
            </a:r>
            <a:r>
              <a:rPr lang="ru-RU" sz="1700" dirty="0">
                <a:effectLst/>
              </a:rPr>
              <a:t>, чем в цитрусовых, по содержанию витамина U она уступает только спарже, количество бета-каротина, который в организме синтезируется в витамин А, наравне с тыквой и морковью.</a:t>
            </a:r>
          </a:p>
          <a:p>
            <a:pPr fontAlgn="base"/>
            <a:r>
              <a:rPr lang="ru-RU" sz="1700" dirty="0">
                <a:effectLst/>
              </a:rPr>
              <a:t>Брокколи содержит следующие минеральные вещества: медь, хром, селен, натрий, железо, бор, кальций, калий, магний, йод, фосфор, марганец, серу. Питательный состав этого вида капусты также полезен, она содержит белки, жиры и углеводы, является источником клетчатки.</a:t>
            </a:r>
          </a:p>
          <a:p>
            <a:pPr fontAlgn="base"/>
            <a:r>
              <a:rPr lang="ru-RU" sz="1700" dirty="0">
                <a:effectLst/>
              </a:rPr>
              <a:t>Белковая составляющая этой капусты содержит ценные  и незаменимые для организма аминокислоты, участвующие в основных процессах жизнедеятельности всего организма.</a:t>
            </a:r>
          </a:p>
          <a:p>
            <a:pPr fontAlgn="base"/>
            <a:r>
              <a:rPr lang="ru-RU" sz="1700" dirty="0">
                <a:effectLst/>
              </a:rPr>
              <a:t>Жировая часть представлена ненасыщенными жирными кислотами (омега 3), являющимися важнейшей составной частью клеточных мембран и мозговых структур.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8224898" y="20145674"/>
            <a:ext cx="45719" cy="246616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432852" y="268941"/>
            <a:ext cx="4151734" cy="6589059"/>
          </a:xfrm>
        </p:spPr>
        <p:txBody>
          <a:bodyPr>
            <a:normAutofit fontScale="77500" lnSpcReduction="20000"/>
          </a:bodyPr>
          <a:lstStyle/>
          <a:p>
            <a:r>
              <a:rPr lang="ru-RU" sz="1700" dirty="0">
                <a:effectLst/>
              </a:rPr>
              <a:t>При употреблении соцветий капусты значительно повышается иммунитет, усиливается сопротивляемость организма к возбудителям различного рода болезней. Поскольку сила иммунитета напрямую зависит от лимфатической системы, а около двух третей лимфатических тканей находится в кишечнике, клетчатка, входящая в состав брокколи,  очищает кишечник от накоплений, токсинов, шлаков, укрепляя тем самым организм изнутри.</a:t>
            </a:r>
          </a:p>
          <a:p>
            <a:pPr fontAlgn="base"/>
            <a:r>
              <a:rPr lang="ru-RU" sz="1700" dirty="0">
                <a:effectLst/>
              </a:rPr>
              <a:t>Значительное заживляющее свойство витамина U делает брокколи незаменимым продуктом в меню лиц, страдающих язвенными поражениями желудочно-кишечного тракта. Этот витамин не синтезируется организмом и поступает извне, поэтому чрезвычайно важно употреблять продукты богатые этим веществом.</a:t>
            </a:r>
          </a:p>
          <a:p>
            <a:pPr fontAlgn="base"/>
            <a:r>
              <a:rPr lang="ru-RU" sz="1700" dirty="0">
                <a:effectLst/>
              </a:rPr>
              <a:t>Для успешной работы поджелудочной железы чрезвычайно необходимо хром, этот элемент, в изобилии содержащийся в брокколи, благотворно влияет на работу поджелудочной железы, стабилизирует выработку инсулина, регулирует уровень сахара в крови.</a:t>
            </a:r>
          </a:p>
          <a:p>
            <a:pPr fontAlgn="base"/>
            <a:r>
              <a:rPr lang="ru-RU" sz="1700" dirty="0">
                <a:effectLst/>
              </a:rPr>
              <a:t>Антиоксиданты, входящие в состав капусты омолаживают организм, выводят свободные радикалы, снижают количество холестерина низкой плотности. Это не только значительно улучшает состав крови, но и положительно влияет на работу кровеносной и сердечно-сосудистой системы, укрепляется сердечная мышца, нормализуется ток крови, артериальное давление.</a:t>
            </a:r>
          </a:p>
          <a:p>
            <a:endParaRPr lang="ru-RU" dirty="0"/>
          </a:p>
        </p:txBody>
      </p:sp>
      <p:pic>
        <p:nvPicPr>
          <p:cNvPr id="8196" name="Picture 4" descr="http://www.sportline62.com/wp-content/uploads/2015/06/brocoli-crowns-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33" y="2513968"/>
            <a:ext cx="3354519" cy="287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9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05" y="1994593"/>
            <a:ext cx="1685441" cy="2548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6005358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>
                <a:solidFill>
                  <a:srgbClr val="FF6600"/>
                </a:solidFill>
                <a:effectLst/>
              </a:rPr>
              <a:t>Цветной капусте </a:t>
            </a:r>
            <a:r>
              <a:rPr lang="ru-RU" dirty="0">
                <a:effectLst/>
              </a:rPr>
              <a:t>по праву можно отдать пальму первенства по содержанию важнейших витаминов и минеральных веществ не только среди овощей в целом, но и среди капусты других видов. Кудрявая капуста содержит огромное количество витамина С, </a:t>
            </a:r>
            <a:r>
              <a:rPr lang="ru-RU" u="sng" dirty="0">
                <a:effectLst/>
                <a:hlinkClick r:id="rId2" tooltip="Витамин B — польза и полезные свойства витамина B"/>
              </a:rPr>
              <a:t>группы В</a:t>
            </a:r>
            <a:r>
              <a:rPr lang="ru-RU" dirty="0">
                <a:effectLst/>
              </a:rPr>
              <a:t>, а также витамины </a:t>
            </a:r>
            <a:r>
              <a:rPr lang="ru-RU" u="sng" dirty="0">
                <a:solidFill>
                  <a:srgbClr val="FFCC66"/>
                </a:solidFill>
                <a:effectLst/>
              </a:rPr>
              <a:t>А, Е, D, К, Н, U</a:t>
            </a:r>
            <a:r>
              <a:rPr lang="ru-RU" dirty="0">
                <a:effectLst/>
              </a:rPr>
              <a:t>. В состав капусты входят углеводы, клетчатка, органические и полиненасыщенные кислоты, крахмал, сахара. Овощ содержит минеральные соли калия, кальция, хлора, фосфора, магния, серы, натрия, меди, марганца, железа, цинк, молибдена, кобальта.  Таким сложным и богатым химическим составом и объясняются полезные свойства цветной капусты. Это не просто полезный продукт питания, это поистине лекарственное средство, способное избавить от многих недугов и проблем со здоровьем.</a:t>
            </a:r>
          </a:p>
          <a:p>
            <a:pPr fontAlgn="base"/>
            <a:r>
              <a:rPr lang="ru-RU" dirty="0">
                <a:effectLst/>
              </a:rPr>
              <a:t>Клетчатка, входящая в состав цветной капусты более тонкая и нежная по структуре, она не раздражает слизистую пищеварительных органов, легко переваривается и не нагружает организм. Поэтому цветную капусту рекомендуют педиатры в качестве первого прикорма для малышей, а </a:t>
            </a:r>
            <a:r>
              <a:rPr lang="ru-RU" dirty="0" err="1">
                <a:effectLst/>
              </a:rPr>
              <a:t>гастрологи</a:t>
            </a:r>
            <a:r>
              <a:rPr lang="ru-RU" dirty="0">
                <a:effectLst/>
              </a:rPr>
              <a:t> рекомендуют больным язвенными болезнями, гастритами, при заболеваниях желчного пузыря и печени. Этот вид капусты замечательно стимулирует работу кишечника, способствует отхождению желчи, переваривается даже при минимальном количестве желудочного сока и его низкой кислотности. Высокое содержание витамина U способствует регенерации клеток оболочки желудка и 12-ти перстной кишки.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4127" y="3056310"/>
            <a:ext cx="3856037" cy="390926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sz="1700" dirty="0">
                <a:solidFill>
                  <a:srgbClr val="FF6600"/>
                </a:solidFill>
                <a:effectLst/>
              </a:rPr>
              <a:t>Цветная капуста </a:t>
            </a:r>
            <a:r>
              <a:rPr lang="ru-RU" sz="1700" dirty="0">
                <a:effectLst/>
              </a:rPr>
              <a:t>обладает выраженным </a:t>
            </a:r>
            <a:r>
              <a:rPr lang="ru-RU" sz="1700" dirty="0" err="1">
                <a:effectLst/>
              </a:rPr>
              <a:t>противоканцерогенным</a:t>
            </a:r>
            <a:r>
              <a:rPr lang="ru-RU" sz="1700" dirty="0">
                <a:effectLst/>
              </a:rPr>
              <a:t> эффектом, тормозит образование раковых клеток, предотвращает деформацию здоровых клеток. Энзимы, содержащиеся в цветной капусте, способствуют омоложению и очищению организма от токсинов, шлаков, вредных веществ.</a:t>
            </a:r>
          </a:p>
          <a:p>
            <a:pPr fontAlgn="base"/>
            <a:r>
              <a:rPr lang="ru-RU" sz="1700" dirty="0">
                <a:effectLst/>
              </a:rPr>
              <a:t>Кудрявая капуста воздействует на организм комплексно, укрепляет сосуды и очищает кровь, укрепляет костную ткань, улучшает кроветворение, нормализует обмен веществ. Благодаря такому воздействию усиливается иммунитет, повышается устойчивость организма к различного рода возбудителям.</a:t>
            </a:r>
          </a:p>
          <a:p>
            <a:pPr fontAlgn="base"/>
            <a:r>
              <a:rPr lang="ru-RU" sz="1700" dirty="0">
                <a:effectLst/>
              </a:rPr>
              <a:t>Наружно цветную капусту применяют при ожогах и для заживления ран. Измельченный овощ смешивают с белком яйца и накладывают в виде повязки на поврежденную область.</a:t>
            </a:r>
          </a:p>
          <a:p>
            <a:endParaRPr lang="ru-RU" dirty="0"/>
          </a:p>
        </p:txBody>
      </p:sp>
      <p:pic>
        <p:nvPicPr>
          <p:cNvPr id="9218" name="Picture 2" descr="http://thealmondeater.com/wp-content/uploads/2013/10/NewImage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132">
            <a:off x="1428114" y="509003"/>
            <a:ext cx="2990126" cy="2392100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776" y="184136"/>
            <a:ext cx="3856037" cy="3675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FF99"/>
                </a:solidFill>
              </a:rPr>
              <a:t>Болгарский перец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4812" y="782333"/>
            <a:ext cx="5891209" cy="6120492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dirty="0">
                <a:effectLst/>
              </a:rPr>
              <a:t>Состав болгарского перца – уникален, это настоящая «сокровищница» с нужными для здоровья компонентами: витаминами (А, С, Р, группы В: В1, В2, В3, В5, В6, В9), минеральными солями (калия, кальция, натрия, фосфора, магния, хлора, железа, фтора, цинка, йода). Также в перце содержится клетчатка, белки, углеводы, алкалоиды и др. При таком богатом составе, калорийность болгарского перца всего 28 калорий на 100 г свежего продукта, его можно смело употреблять всем, кто находится на диете, желает сбросить вес и сохранить стройность фигуры.</a:t>
            </a:r>
          </a:p>
          <a:p>
            <a:pPr marL="0" indent="0" fontAlgn="base">
              <a:buNone/>
            </a:pPr>
            <a:r>
              <a:rPr lang="ru-RU" dirty="0">
                <a:effectLst/>
              </a:rPr>
              <a:t>Регулярное употребление болгарского перца в пищу поможет нормализовать работу нервной системы, этот продукт рекомендован тем, кто страдает депрессией (особенно сезонной осенней хандрой), бессонницей, находится в состоянии стресса. Высокая эффективность полезных свойств перца проявляется при ухудшении памяти, при усталости и упадке сил. При всех вышеперечисленных симптомах нужно обязательно включить в свой рацион свежие овощные салаты с болгарским перцем.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8157" y="782333"/>
            <a:ext cx="3856037" cy="3541714"/>
          </a:xfrm>
        </p:spPr>
        <p:txBody>
          <a:bodyPr/>
          <a:lstStyle/>
          <a:p>
            <a:r>
              <a:rPr lang="ru-RU" dirty="0">
                <a:effectLst/>
              </a:rPr>
              <a:t>Антиоксиданты, входящие в состав перца очищают кровь от холестерина низкой плотности, омолаживают клетки, разжижают кровь. Нормализация консистенции крови снижает риск возникновения тромбов, нормализует кровяное давление. Также перец показан тем, у кого низкий гемоглобин, регулярное употребление этого овоща поможет победить анемию.</a:t>
            </a:r>
          </a:p>
          <a:p>
            <a:endParaRPr lang="ru-RU" dirty="0"/>
          </a:p>
        </p:txBody>
      </p:sp>
      <p:pic>
        <p:nvPicPr>
          <p:cNvPr id="11268" name="Picture 4" descr="http://1pogribam.ru/wp-content/uploads/2015/10/per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04" y="4061012"/>
            <a:ext cx="3604589" cy="2684929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223" y="35859"/>
            <a:ext cx="5320551" cy="6450431"/>
          </a:xfrm>
        </p:spPr>
        <p:txBody>
          <a:bodyPr>
            <a:noAutofit/>
          </a:bodyPr>
          <a:lstStyle/>
          <a:p>
            <a:pPr fontAlgn="base"/>
            <a:r>
              <a:rPr lang="ru-RU" sz="1700" dirty="0">
                <a:effectLst/>
              </a:rPr>
              <a:t>Существует около двухсот видов фасоли, они различаются цветом зерен, их </a:t>
            </a:r>
            <a:r>
              <a:rPr lang="ru-RU" sz="1700" dirty="0" err="1">
                <a:effectLst/>
              </a:rPr>
              <a:t>размероми</a:t>
            </a:r>
            <a:r>
              <a:rPr lang="ru-RU" sz="1700" dirty="0">
                <a:effectLst/>
              </a:rPr>
              <a:t> вкусом. Наиболее популярны стручковая (или спаржевая) и зерновая фасоль. </a:t>
            </a:r>
          </a:p>
          <a:p>
            <a:pPr fontAlgn="base"/>
            <a:r>
              <a:rPr lang="ru-RU" sz="1700" dirty="0">
                <a:effectLst/>
              </a:rPr>
              <a:t> В фасоли содержится много белка (около 22% сухих веществ), который по пищевой ценности приравнивается к белку мяса. Зерно фасоли богато незаменимыми аминокислотами, благодаря чему блюда из нее хорошо усваиваются. Также в ее состав входит около 2 </a:t>
            </a:r>
            <a:r>
              <a:rPr lang="ru-RU" sz="1700" dirty="0" err="1">
                <a:effectLst/>
              </a:rPr>
              <a:t>гр</a:t>
            </a:r>
            <a:r>
              <a:rPr lang="ru-RU" sz="1700" dirty="0">
                <a:effectLst/>
              </a:rPr>
              <a:t> жира и 54 </a:t>
            </a:r>
            <a:r>
              <a:rPr lang="ru-RU" sz="1700" dirty="0" err="1">
                <a:effectLst/>
              </a:rPr>
              <a:t>гр</a:t>
            </a:r>
            <a:r>
              <a:rPr lang="ru-RU" sz="1700" dirty="0">
                <a:effectLst/>
              </a:rPr>
              <a:t> углеводов на 100 </a:t>
            </a:r>
            <a:r>
              <a:rPr lang="ru-RU" sz="1700" dirty="0" err="1">
                <a:effectLst/>
              </a:rPr>
              <a:t>гр</a:t>
            </a:r>
            <a:r>
              <a:rPr lang="ru-RU" sz="1700" dirty="0">
                <a:effectLst/>
              </a:rPr>
              <a:t> зерен.  В зависимости от вида фасоли, ее зерна имеют высокое содержание  минеральных веществ: кальция, магния, фосфора, калия и микроэлементов — цинка, серы, меди и других. Благодаря высокому содержанию железа фасоль полезна при анемии. Кроме того, в фасоли много витаминов группы В, а также А, С и РР. Но особенно полезна фасоль потому, что содержит большое количество витамина Е, который является антиоксидантом и предупреждает возникновение заболеваний сердца и сосудов. </a:t>
            </a:r>
            <a:endParaRPr lang="ru-RU" sz="17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9802" y="206188"/>
            <a:ext cx="4686949" cy="49305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 Содержание этого витамина в фасоли  вместе с </a:t>
            </a:r>
            <a:r>
              <a:rPr lang="ru-RU" u="sng" dirty="0">
                <a:effectLst/>
                <a:hlinkClick r:id="rId2"/>
              </a:rPr>
              <a:t>витаминами А</a:t>
            </a:r>
            <a:r>
              <a:rPr lang="ru-RU" dirty="0">
                <a:effectLst/>
              </a:rPr>
              <a:t> и С способствует улучшению зрения. Давно известна польза фасоли при болезнях почек, поскольку употребление блюд из нее имеет мочегонное свойство. Также полезны эти бобы при переутомлении, поскольку показано, что при нервном истощении и стрессах отвар из фасоли способствует восстановлению организма. Полезна фасоль при различных заболеваниях сердца, печени и желудочно-кишечных заболеваниях.  Антибактериальные свойства этого растения позволяют использовать ее при различных заболеваниях ротовой полости, кроме этого отмечено, что употребление фасолевых блюд снижает риск образования налета на зубах и зубного камня. Также еще в древности установлена польза употребления фасоли при заболеваниях груди  и легких.</a:t>
            </a:r>
          </a:p>
          <a:p>
            <a:endParaRPr lang="ru-RU" dirty="0"/>
          </a:p>
        </p:txBody>
      </p:sp>
      <p:pic>
        <p:nvPicPr>
          <p:cNvPr id="12292" name="Picture 4" descr="http://siladiet.ru/wp-content/uploads/2015/07/mnogo-fasoli-360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4213412"/>
            <a:ext cx="4412223" cy="24432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4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41413" y="394447"/>
            <a:ext cx="5304211" cy="224071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1223" y="506482"/>
            <a:ext cx="8339619" cy="2752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/>
              </a:rPr>
              <a:t>Овощи – </a:t>
            </a:r>
            <a:r>
              <a:rPr lang="ru-RU" i="1" dirty="0">
                <a:effectLst/>
              </a:rPr>
              <a:t>неотъемлемая часть здорового усвоения белков, жиров и углеводов. Употребление их в пищу оказывает пользу организму, не забывайте об этом. Чтобы дольше жить, ешьте больше овощей.</a:t>
            </a:r>
          </a:p>
          <a:p>
            <a:endParaRPr lang="ru-RU" dirty="0"/>
          </a:p>
        </p:txBody>
      </p:sp>
      <p:pic>
        <p:nvPicPr>
          <p:cNvPr id="13316" name="Picture 4" descr="http://weightloss24h.com/wp-content/uploads/2015/09/how-to-lose-weight-fast-with-3-simple-st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59" y="2644587"/>
            <a:ext cx="7413811" cy="3971365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471986"/>
            <a:ext cx="8791575" cy="2387600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ru-RU" cap="none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 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03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610169" y="489616"/>
            <a:ext cx="5297752" cy="4621388"/>
          </a:xfrm>
          <a:noFill/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  <p:txBody>
          <a:bodyPr>
            <a:normAutofit fontScale="47500" lnSpcReduction="20000"/>
          </a:bodyPr>
          <a:lstStyle/>
          <a:p>
            <a:r>
              <a:rPr lang="ru-RU" sz="33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Наверное, нет таких людей, которые бы не любили овощи. Конечно, каждый предпочитает овощи, к которым он привык с детства, некоторым они понравились в более позднем возрасте, но любят их все. Овощи – основа рационального питания человека, это самый доступный источник витаминов и минералов. Ученые, изучающие вопросы долголетия, выяснили, что в основном рационе питания людей, переступивших порог 90-летия, всегда были овощи в сыром виде. Они помогают человеку восстановить силы, выводят холестерин из организма, предотвращают такую болезнь, как атеросклероз. Полезные свойства овощей способствуют быстрому усвоению продуктов питания, обмен веществ ускоряется на 15 – 20%.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808531" y="1272209"/>
            <a:ext cx="4736886" cy="5446643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sz="3800" dirty="0"/>
              <a:t>Овощи значительно улучшают аппетит, </a:t>
            </a:r>
            <a:r>
              <a:rPr lang="ru-RU" sz="3800" u="sng" dirty="0">
                <a:hlinkClick r:id="rId2"/>
              </a:rPr>
              <a:t>выводят токсины и шлаки</a:t>
            </a:r>
            <a:r>
              <a:rPr lang="ru-RU" sz="3800" dirty="0"/>
              <a:t> из организма, являются основными поставщиками разнообразных полезных ферментов и органических кислот. При регулярном приеме в пищу овощей, процессы желчеобразования и работоспособность печени значительно усиливаются, что благотворно влияет на микрофлору кишечника. Особенно необходимо учесть пользу овощей для людей пожилого возраста, так как часто их сердечно-сосудистая, кровеносная и эндокринная системы подвержены различным нарушениям. Посмотрим на характеристики некоторых овощей, которые знают и любят многие люди.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2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 flipV="1">
            <a:off x="1066800" y="537328"/>
            <a:ext cx="10058400" cy="1052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377" y="552669"/>
            <a:ext cx="545699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Капуста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мощный источник антиоксидантов, защищает зрение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благотворно влияет на работу сердца. Разрушает токсины и канцерогены,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выводит холестерин из организма человека.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Люди, страдающие гастритами с пониженной кислотностью, знают,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им помогает капустный сок при обострении болезни.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 прекрасно лечит язву двенадцатиперстной кишки.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Капуста хороша во всех видах: свежая, вареная, жареная, квашеная.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http://myvdome.ru/wp-content/uploads/2015/06/f1e02e86ec29a7c479f96bfac886dc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913" y="3994862"/>
            <a:ext cx="3604591" cy="258484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6373368" y="387626"/>
            <a:ext cx="4660311" cy="3110948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FF6600"/>
                </a:solidFill>
                <a:effectLst/>
              </a:rPr>
              <a:t>Второй хлеб русского народа – это картофель</a:t>
            </a:r>
            <a:r>
              <a:rPr lang="ru-RU" sz="1600" dirty="0">
                <a:effectLst/>
              </a:rPr>
              <a:t>. Полезные свойства овощей воплотились в нем в полном объеме. Картофель понижает артериальное давление. Калий, которым изобилует картофель, укрепляет артерии. Картофельный сок – замечательный помощник в борьбе с гастритами, оказывает мочегонное и послабляющее действие. Этот любимый овощ содержит 2% белка с высокой биологической ценностью.</a:t>
            </a:r>
          </a:p>
        </p:txBody>
      </p:sp>
      <p:pic>
        <p:nvPicPr>
          <p:cNvPr id="1031" name="Picture 7" descr="http://asn-russia.ru/newssites/uploads/2014/06/dv1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65" y="3763867"/>
            <a:ext cx="4025350" cy="2676690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Текст 20"/>
          <p:cNvSpPr>
            <a:spLocks noGrp="1"/>
          </p:cNvSpPr>
          <p:nvPr>
            <p:ph type="body" idx="1"/>
          </p:nvPr>
        </p:nvSpPr>
        <p:spPr>
          <a:xfrm>
            <a:off x="2751559" y="6679948"/>
            <a:ext cx="1139812" cy="299528"/>
          </a:xfrm>
        </p:spPr>
        <p:txBody>
          <a:bodyPr>
            <a:normAutofit fontScale="77500" lnSpcReduction="20000"/>
          </a:bodyPr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2" name="Объект 21"/>
          <p:cNvSpPr>
            <a:spLocks noGrp="1"/>
          </p:cNvSpPr>
          <p:nvPr>
            <p:ph sz="half" idx="2"/>
          </p:nvPr>
        </p:nvSpPr>
        <p:spPr>
          <a:xfrm>
            <a:off x="681014" y="438353"/>
            <a:ext cx="4878391" cy="4103829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Пользу </a:t>
            </a:r>
            <a:r>
              <a:rPr lang="ru-RU" dirty="0">
                <a:solidFill>
                  <a:srgbClr val="FF6600"/>
                </a:solidFill>
                <a:effectLst/>
              </a:rPr>
              <a:t>моркови</a:t>
            </a:r>
            <a:r>
              <a:rPr lang="ru-RU" dirty="0">
                <a:effectLst/>
              </a:rPr>
              <a:t> все знают с детства, она богата калием, многими микроэлементами и пищевыми волокнами. Чем более оранжевого цвета морковь, тем больше в ней </a:t>
            </a:r>
            <a:r>
              <a:rPr lang="ru-RU" dirty="0" err="1">
                <a:effectLst/>
              </a:rPr>
              <a:t>каротиноидов</a:t>
            </a:r>
            <a:r>
              <a:rPr lang="ru-RU" dirty="0">
                <a:effectLst/>
              </a:rPr>
              <a:t>. Чтобы блюда из моркови хорошо усваивались организмом человека, употреблять ее следует с жирами, но не стоит злоупотреблять морковью, иначе вам грозит </a:t>
            </a:r>
            <a:r>
              <a:rPr lang="ru-RU" dirty="0" err="1">
                <a:effectLst/>
              </a:rPr>
              <a:t>гиперкаротинемия</a:t>
            </a:r>
            <a:r>
              <a:rPr lang="ru-RU" dirty="0">
                <a:effectLst/>
              </a:rPr>
              <a:t> и желтая пигментация кожи. Морковь очень полезна для людей с ослабленным зрением.</a:t>
            </a:r>
          </a:p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3"/>
          </p:nvPr>
        </p:nvSpPr>
        <p:spPr>
          <a:xfrm>
            <a:off x="6094411" y="4542181"/>
            <a:ext cx="4646602" cy="17791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4"/>
          </p:nvPr>
        </p:nvSpPr>
        <p:spPr>
          <a:xfrm>
            <a:off x="5865803" y="556590"/>
            <a:ext cx="4875210" cy="3867353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>
                <a:effectLst/>
                <a:latin typeface="Calibri" panose="020F0502020204030204" pitchFamily="34" charset="0"/>
              </a:rPr>
              <a:t>Еще один исключительно полезный овощ – это свекла. Она содержит в себе полезные свойства овощей всех вместе взятых. Употребление свеклы – профилактика рака легких и кожи. Свекла очень богата фолиевой кислотой, выводит </a:t>
            </a:r>
            <a:r>
              <a:rPr lang="ru-RU" sz="4900" u="sng" dirty="0">
                <a:effectLst/>
                <a:latin typeface="Calibri" panose="020F0502020204030204" pitchFamily="34" charset="0"/>
                <a:hlinkClick r:id="rId2"/>
              </a:rPr>
              <a:t>холестерин</a:t>
            </a:r>
            <a:r>
              <a:rPr lang="ru-RU" sz="4900" dirty="0">
                <a:effectLst/>
                <a:latin typeface="Calibri" panose="020F0502020204030204" pitchFamily="34" charset="0"/>
              </a:rPr>
              <a:t>, содержит много витаминов, магний, калий, кальций, медь. Прекрасно свекла влияет на функции половых желез, обмена веществ в организме. Хорошо ее употреблять в пищу людям, больным сахарным диабетом и пить по 50 граммов свекольного сока 3 – 4 раза в день. А при гипертонической болезни к соку свеклы добавьте еще мед. Ежедневная норма употребления свекольного сока: 1,5 стакана два раза в день.</a:t>
            </a:r>
          </a:p>
          <a:p>
            <a:endParaRPr lang="ru-RU" sz="2900" dirty="0"/>
          </a:p>
        </p:txBody>
      </p:sp>
      <p:pic>
        <p:nvPicPr>
          <p:cNvPr id="2050" name="Picture 2" descr="http://www.diabetesnews.com/wp-content/uploads/2014/06/carr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38">
            <a:off x="1098095" y="4358528"/>
            <a:ext cx="3306927" cy="2168363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voimi-rykami.ru/wp-content/uploads/2016/03/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780">
            <a:off x="6421942" y="4482054"/>
            <a:ext cx="3991539" cy="2228766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49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lbournefruitandveg.com.au/communities/8/004/012/131/388/images/4599087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0431">
            <a:off x="8048485" y="2307030"/>
            <a:ext cx="3516150" cy="35161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418" y="924339"/>
            <a:ext cx="7853431" cy="4774561"/>
          </a:xfrm>
        </p:spPr>
        <p:txBody>
          <a:bodyPr>
            <a:normAutofit lnSpcReduction="10000"/>
          </a:bodyPr>
          <a:lstStyle/>
          <a:p>
            <a:r>
              <a:rPr lang="ru-RU" dirty="0">
                <a:effectLst/>
              </a:rPr>
              <a:t>Население южной части России просто обожает </a:t>
            </a:r>
            <a:r>
              <a:rPr lang="ru-RU" dirty="0">
                <a:solidFill>
                  <a:srgbClr val="FF6600"/>
                </a:solidFill>
                <a:effectLst/>
              </a:rPr>
              <a:t>баклажаны</a:t>
            </a:r>
            <a:r>
              <a:rPr lang="ru-RU" dirty="0">
                <a:effectLst/>
              </a:rPr>
              <a:t>, в которых ярко выражены полезные свойства овощей. Баклажаны широко используют при лечебном питании, при атеросклерозе, болезнях почек, печени, запорах, заболеваниях желудочно-кишечного тракта. Баклажан на Востоке зовется овощем долголетия, он чрезвычайно полезен людям пожилого возраста. Клетчатка баклажана очень нежной консистенции, замечательно стимулирует деятельность кишечника и ликвидирует гнилостные процессы в организме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8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oskaurala.ru/orimg/47554-cherry_t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926">
            <a:off x="876585" y="1727294"/>
            <a:ext cx="4803348" cy="389775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759" y="285555"/>
            <a:ext cx="9905998" cy="1478570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</a:rPr>
              <a:t>Рассмотрим другие ,не менее полезные овощи.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54758" y="1162878"/>
            <a:ext cx="5382106" cy="5188226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effectLst/>
              </a:rPr>
              <a:t>Томаты.</a:t>
            </a:r>
            <a:r>
              <a:rPr lang="ru-RU" dirty="0">
                <a:effectLst/>
              </a:rPr>
              <a:t> Только в одном стакане свежего томатного сока содержится 0,5 суточной дозы каротина, витамина С и прочих полезных для здоровья веществ !По наличию легкоусвояемых минеральных солей железа и фолиевой кислоты, без которых невозможен нормальный уровень гемоглобина и сам процесс кроветворения, томаты в разы превосходят куриное мясо, молоко и рыбные продукты.</a:t>
            </a:r>
          </a:p>
          <a:p>
            <a:endParaRPr lang="ru-RU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D67000"/>
                </a:solidFill>
                <a:effectLst/>
              </a:rPr>
              <a:t>       </a:t>
            </a:r>
            <a:r>
              <a:rPr lang="ru-RU" sz="4000" dirty="0">
                <a:solidFill>
                  <a:srgbClr val="D67000"/>
                </a:solidFill>
                <a:effectLst/>
              </a:rPr>
              <a:t>Бобовые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effectLst/>
              </a:rPr>
              <a:t>Фасоль, горох, чечевица, нут, бобы способны снизить уровень холестерина, очистить кишечник и нормализовать уровень сахара в крови. Также бобовые помогают защитить организм от онкологических заболеваний.</a:t>
            </a:r>
          </a:p>
          <a:p>
            <a:endParaRPr lang="ru-RU" dirty="0"/>
          </a:p>
        </p:txBody>
      </p:sp>
      <p:pic>
        <p:nvPicPr>
          <p:cNvPr id="5122" name="Picture 2" descr="http://agroveles.ru/upload/medialibrary/5b7/5b744cac0b5b0f73c468867d43e5ff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13" y="1429543"/>
            <a:ext cx="5891213" cy="402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5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7969" y="298174"/>
            <a:ext cx="3856037" cy="1639884"/>
          </a:xfrm>
        </p:spPr>
        <p:txBody>
          <a:bodyPr/>
          <a:lstStyle/>
          <a:p>
            <a:r>
              <a:rPr lang="ru-RU" dirty="0">
                <a:solidFill>
                  <a:srgbClr val="FFFF66"/>
                </a:solidFill>
                <a:effectLst/>
              </a:rPr>
              <a:t>        Артишок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46096" y="168965"/>
            <a:ext cx="6506426" cy="6539948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>
                <a:effectLst/>
              </a:rPr>
              <a:t>Кулинарный деликатес, имеющий изысканный утонченный вкус и массу полезных свойств , самый близкий родственник чертополоха и </a:t>
            </a:r>
            <a:r>
              <a:rPr lang="ru-RU" sz="1700" u="sng" dirty="0" err="1">
                <a:effectLst/>
                <a:hlinkClick r:id="rId2" tooltip="Расторопша – полезные свойства обычного сорняка"/>
              </a:rPr>
              <a:t>расторопши</a:t>
            </a:r>
            <a:r>
              <a:rPr lang="ru-RU" sz="1700" dirty="0">
                <a:effectLst/>
              </a:rPr>
              <a:t>. Польза артишока для здоровья очевидна, достаточно только изучить его состав, чтобы оценить полезные свойства артишока в полном объеме. Артишок содержит большое количество полезных веществ, необходимых для поддержания здоровья и жизнедеятельности организма. Это витамины: β-каротин, B2 –B6, B9, фолиевая и аскорбиновая кислота, токоферол (витамин E), </a:t>
            </a:r>
            <a:r>
              <a:rPr lang="ru-RU" sz="1700" dirty="0" err="1">
                <a:effectLst/>
              </a:rPr>
              <a:t>филлохинон</a:t>
            </a:r>
            <a:r>
              <a:rPr lang="ru-RU" sz="1700" dirty="0">
                <a:effectLst/>
              </a:rPr>
              <a:t> (витамин K). Макро- и микроэлементы: кальций, калий, магний, фосфор, натрий, марганец, железо, медь, цинк, селен. А также дубильные вещества, </a:t>
            </a:r>
            <a:r>
              <a:rPr lang="ru-RU" sz="1700" dirty="0" err="1">
                <a:effectLst/>
              </a:rPr>
              <a:t>флавоноиды</a:t>
            </a:r>
            <a:r>
              <a:rPr lang="ru-RU" sz="1700" dirty="0">
                <a:effectLst/>
              </a:rPr>
              <a:t>, </a:t>
            </a:r>
            <a:r>
              <a:rPr lang="ru-RU" sz="1700" dirty="0" err="1">
                <a:effectLst/>
              </a:rPr>
              <a:t>силимарин</a:t>
            </a:r>
            <a:r>
              <a:rPr lang="ru-RU" sz="1700" dirty="0">
                <a:effectLst/>
              </a:rPr>
              <a:t>, инулин, </a:t>
            </a:r>
            <a:r>
              <a:rPr lang="ru-RU" sz="1700" dirty="0" err="1">
                <a:effectLst/>
              </a:rPr>
              <a:t>цинарин</a:t>
            </a:r>
            <a:r>
              <a:rPr lang="ru-RU" sz="1700" dirty="0">
                <a:effectLst/>
              </a:rPr>
              <a:t>, </a:t>
            </a:r>
            <a:r>
              <a:rPr lang="ru-RU" sz="1700" dirty="0" err="1">
                <a:effectLst/>
              </a:rPr>
              <a:t>цинаропикрин</a:t>
            </a:r>
            <a:endParaRPr lang="ru-RU" sz="1700" dirty="0">
              <a:effectLst/>
            </a:endParaRPr>
          </a:p>
          <a:p>
            <a:r>
              <a:rPr lang="ru-RU" sz="1700" dirty="0">
                <a:effectLst/>
              </a:rPr>
              <a:t>Это эффективное природное средство, улучшающее обмен веществ и восстанавливающее клетки печени, желчного пузыря. Все активные вещества, входящие в состав артишока, защищают клетки печени от действия токсинов, выводят соли и шлаки из организма, регулируют выработку желчи, способствуют перевариванию белков и жиров, уменьшают газообразование и препятствуют развитию холецистита.</a:t>
            </a:r>
          </a:p>
          <a:p>
            <a:r>
              <a:rPr lang="ru-RU" sz="1700" dirty="0">
                <a:effectLst/>
              </a:rPr>
              <a:t>При сильной интоксикации организма рекомендуют принимать артишок для предотвращения патологических изменений в составе крови. Растение стимулирует деятельность кишечника, укрепляет иммунную систему и повышает сопротивляемость различным инфекциям, устраняет запоры, излечивает диспепсические расстройства, выводит азотистые соединения, снабжает организм важнейшими питательными веществами и улучшает состояние кожи.</a:t>
            </a:r>
          </a:p>
          <a:p>
            <a:endParaRPr lang="ru-RU" dirty="0">
              <a:effectLst/>
            </a:endParaRPr>
          </a:p>
          <a:p>
            <a:endParaRPr lang="ru-RU" dirty="0"/>
          </a:p>
        </p:txBody>
      </p:sp>
      <p:pic>
        <p:nvPicPr>
          <p:cNvPr id="6146" name="Picture 2" descr="http://boombob.ru/img/picture/Jun/23/ab6c1295aed68304261460bba3b12838/1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091" y="2104961"/>
            <a:ext cx="3673652" cy="31705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9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41413" y="-596348"/>
            <a:ext cx="9905998" cy="1391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8044" y="188842"/>
            <a:ext cx="6530008" cy="66691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6600"/>
                </a:solidFill>
                <a:effectLst/>
              </a:rPr>
              <a:t>Кукуруза </a:t>
            </a:r>
            <a:r>
              <a:rPr lang="ru-RU" sz="2700" dirty="0">
                <a:effectLst/>
              </a:rPr>
              <a:t>– один из самых древних злаков, известных человечеству, найдены упоминания о том, что кукуруза была одомашнена почти 9 тыс. лет назад в Мексике. С тех пор кукуруза стала распространенным продуктом, особенно в странах Америки.  Полезные свойства кукурузы оценили по достоинству во всех странах мира, это растение широко применяется не только в кулинарии, но и в народной медицине.</a:t>
            </a:r>
          </a:p>
          <a:p>
            <a:pPr marL="0" indent="0">
              <a:buNone/>
            </a:pPr>
            <a:r>
              <a:rPr lang="ru-RU" sz="2700" dirty="0">
                <a:effectLst/>
              </a:rPr>
              <a:t>Кукурузные зерна богаты следующими витаминами: РР, Е, D, К, витаминами группы В (В1, В2), а также </a:t>
            </a:r>
            <a:r>
              <a:rPr lang="ru-RU" sz="2700" u="sng" dirty="0">
                <a:effectLst/>
                <a:hlinkClick r:id="rId2" tooltip="Польза витамина С"/>
              </a:rPr>
              <a:t>аскорбиновой кислотой.</a:t>
            </a:r>
            <a:r>
              <a:rPr lang="ru-RU" sz="2700" dirty="0">
                <a:effectLst/>
              </a:rPr>
              <a:t> В початках этого растения находятся ценные минеральные вещества: соли калия, кальция, фосфора, железа и магния, а также микроэлементы: никель и медь. В кукурузном белке присутствуют незаменимые аминокислоты: триптофан и лизин.</a:t>
            </a:r>
          </a:p>
          <a:p>
            <a:pPr marL="0" indent="0">
              <a:buNone/>
            </a:pPr>
            <a:r>
              <a:rPr lang="ru-RU" sz="2700" dirty="0">
                <a:effectLst/>
              </a:rPr>
              <a:t>Выводит радионуклиды, токсины, накопившиеся в клетках шлаки. Благодаря большому количеству антиоксидантов початки кукурузы предотвращают преждевременное старение, являются хорошей профилактикой онкологии и болезней сердца. Кукурузу в различных видах рекомендуется включать в детский рацион, так как она снабжает растущий организм необходимыми микроэлементами и витаминами. Помимо этого, зерна кукурузы тормозят процессы гниения и брожения в кишечном тракте, поэтому ее советуют включать в состав диет при энтероколитах.</a:t>
            </a:r>
          </a:p>
          <a:p>
            <a:endParaRPr lang="ru-RU" dirty="0"/>
          </a:p>
        </p:txBody>
      </p:sp>
      <p:pic>
        <p:nvPicPr>
          <p:cNvPr id="5" name="Объект 4" descr="Полезные свойства кукурузы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902">
            <a:off x="577361" y="2080069"/>
            <a:ext cx="4366450" cy="2660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7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130</TotalTime>
  <Words>1253</Words>
  <Application>Microsoft Office PowerPoint</Application>
  <PresentationFormat>Широкоэкранный</PresentationFormat>
  <Paragraphs>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Trebuchet MS</vt:lpstr>
      <vt:lpstr>Tw Cen MT</vt:lpstr>
      <vt:lpstr>Контур</vt:lpstr>
      <vt:lpstr>ТО,что вы хотели знать об овощах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Рассмотрим другие ,не менее полезные овощи. </vt:lpstr>
      <vt:lpstr>       Бобовые </vt:lpstr>
      <vt:lpstr>        Артишок </vt:lpstr>
      <vt:lpstr>Презентация PowerPoint</vt:lpstr>
      <vt:lpstr>Презентация PowerPoint</vt:lpstr>
      <vt:lpstr>Презентация PowerPoint</vt:lpstr>
      <vt:lpstr>Презентация PowerPoint</vt:lpstr>
      <vt:lpstr>Болгарский перец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ТО,что вы хотели знать об овощах</dc:title>
  <dc:creator>mega.malmygin@mail.ru</dc:creator>
  <cp:lastModifiedBy>mega.malmygin@mail.ru</cp:lastModifiedBy>
  <cp:revision>16</cp:revision>
  <dcterms:created xsi:type="dcterms:W3CDTF">2016-04-14T18:11:16Z</dcterms:created>
  <dcterms:modified xsi:type="dcterms:W3CDTF">2016-04-14T20:22:12Z</dcterms:modified>
</cp:coreProperties>
</file>